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notesMasterIdLst>
    <p:notesMasterId r:id="rId8"/>
  </p:notesMasterIdLst>
  <p:sldIdLst>
    <p:sldId id="257" r:id="rId2"/>
    <p:sldId id="266" r:id="rId3"/>
    <p:sldId id="267" r:id="rId4"/>
    <p:sldId id="268" r:id="rId5"/>
    <p:sldId id="269" r:id="rId6"/>
    <p:sldId id="270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scal RAFIN" userId="048f1f18-226d-4ebb-a158-e49bed61c7a3" providerId="ADAL" clId="{1FC6DF36-8FA8-4238-A1F2-D0D910DD8D46}"/>
    <pc:docChg chg="delSld modSld">
      <pc:chgData name="Pascal RAFIN" userId="048f1f18-226d-4ebb-a158-e49bed61c7a3" providerId="ADAL" clId="{1FC6DF36-8FA8-4238-A1F2-D0D910DD8D46}" dt="2024-05-08T15:48:38.167" v="12" actId="14100"/>
      <pc:docMkLst>
        <pc:docMk/>
      </pc:docMkLst>
      <pc:sldChg chg="modSp mod">
        <pc:chgData name="Pascal RAFIN" userId="048f1f18-226d-4ebb-a158-e49bed61c7a3" providerId="ADAL" clId="{1FC6DF36-8FA8-4238-A1F2-D0D910DD8D46}" dt="2024-05-08T15:48:38.167" v="12" actId="14100"/>
        <pc:sldMkLst>
          <pc:docMk/>
          <pc:sldMk cId="488411836" sldId="257"/>
        </pc:sldMkLst>
        <pc:spChg chg="mod">
          <ac:chgData name="Pascal RAFIN" userId="048f1f18-226d-4ebb-a158-e49bed61c7a3" providerId="ADAL" clId="{1FC6DF36-8FA8-4238-A1F2-D0D910DD8D46}" dt="2024-05-08T15:46:18.210" v="6" actId="6549"/>
          <ac:spMkLst>
            <pc:docMk/>
            <pc:sldMk cId="488411836" sldId="257"/>
            <ac:spMk id="446" creationId="{00000000-0000-0000-0000-000000000000}"/>
          </ac:spMkLst>
        </pc:spChg>
        <pc:spChg chg="mod">
          <ac:chgData name="Pascal RAFIN" userId="048f1f18-226d-4ebb-a158-e49bed61c7a3" providerId="ADAL" clId="{1FC6DF36-8FA8-4238-A1F2-D0D910DD8D46}" dt="2024-05-08T15:48:38.167" v="12" actId="14100"/>
          <ac:spMkLst>
            <pc:docMk/>
            <pc:sldMk cId="488411836" sldId="257"/>
            <ac:spMk id="447" creationId="{00000000-0000-0000-0000-000000000000}"/>
          </ac:spMkLst>
        </pc:spChg>
      </pc:sldChg>
      <pc:sldChg chg="del">
        <pc:chgData name="Pascal RAFIN" userId="048f1f18-226d-4ebb-a158-e49bed61c7a3" providerId="ADAL" clId="{1FC6DF36-8FA8-4238-A1F2-D0D910DD8D46}" dt="2024-05-08T15:35:29.768" v="0" actId="47"/>
        <pc:sldMkLst>
          <pc:docMk/>
          <pc:sldMk cId="1721700134" sldId="258"/>
        </pc:sldMkLst>
      </pc:sldChg>
      <pc:sldChg chg="del">
        <pc:chgData name="Pascal RAFIN" userId="048f1f18-226d-4ebb-a158-e49bed61c7a3" providerId="ADAL" clId="{1FC6DF36-8FA8-4238-A1F2-D0D910DD8D46}" dt="2024-05-08T15:35:29.768" v="0" actId="47"/>
        <pc:sldMkLst>
          <pc:docMk/>
          <pc:sldMk cId="2236695936" sldId="259"/>
        </pc:sldMkLst>
      </pc:sldChg>
      <pc:sldChg chg="del">
        <pc:chgData name="Pascal RAFIN" userId="048f1f18-226d-4ebb-a158-e49bed61c7a3" providerId="ADAL" clId="{1FC6DF36-8FA8-4238-A1F2-D0D910DD8D46}" dt="2024-05-08T15:35:29.768" v="0" actId="47"/>
        <pc:sldMkLst>
          <pc:docMk/>
          <pc:sldMk cId="1756291890" sldId="260"/>
        </pc:sldMkLst>
      </pc:sldChg>
      <pc:sldChg chg="del">
        <pc:chgData name="Pascal RAFIN" userId="048f1f18-226d-4ebb-a158-e49bed61c7a3" providerId="ADAL" clId="{1FC6DF36-8FA8-4238-A1F2-D0D910DD8D46}" dt="2024-05-08T15:35:29.768" v="0" actId="47"/>
        <pc:sldMkLst>
          <pc:docMk/>
          <pc:sldMk cId="1213295003" sldId="261"/>
        </pc:sldMkLst>
      </pc:sldChg>
      <pc:sldChg chg="del">
        <pc:chgData name="Pascal RAFIN" userId="048f1f18-226d-4ebb-a158-e49bed61c7a3" providerId="ADAL" clId="{1FC6DF36-8FA8-4238-A1F2-D0D910DD8D46}" dt="2024-05-08T15:35:29.768" v="0" actId="47"/>
        <pc:sldMkLst>
          <pc:docMk/>
          <pc:sldMk cId="4264445212" sldId="262"/>
        </pc:sldMkLst>
      </pc:sldChg>
      <pc:sldChg chg="del">
        <pc:chgData name="Pascal RAFIN" userId="048f1f18-226d-4ebb-a158-e49bed61c7a3" providerId="ADAL" clId="{1FC6DF36-8FA8-4238-A1F2-D0D910DD8D46}" dt="2024-05-08T15:35:29.768" v="0" actId="47"/>
        <pc:sldMkLst>
          <pc:docMk/>
          <pc:sldMk cId="2797484636" sldId="263"/>
        </pc:sldMkLst>
      </pc:sldChg>
      <pc:sldChg chg="del">
        <pc:chgData name="Pascal RAFIN" userId="048f1f18-226d-4ebb-a158-e49bed61c7a3" providerId="ADAL" clId="{1FC6DF36-8FA8-4238-A1F2-D0D910DD8D46}" dt="2024-05-08T15:35:29.768" v="0" actId="47"/>
        <pc:sldMkLst>
          <pc:docMk/>
          <pc:sldMk cId="1841920039" sldId="264"/>
        </pc:sldMkLst>
      </pc:sldChg>
      <pc:sldChg chg="del">
        <pc:chgData name="Pascal RAFIN" userId="048f1f18-226d-4ebb-a158-e49bed61c7a3" providerId="ADAL" clId="{1FC6DF36-8FA8-4238-A1F2-D0D910DD8D46}" dt="2024-05-08T15:35:29.768" v="0" actId="47"/>
        <pc:sldMkLst>
          <pc:docMk/>
          <pc:sldMk cId="2472486124" sldId="265"/>
        </pc:sldMkLst>
      </pc:sldChg>
      <pc:sldChg chg="del">
        <pc:chgData name="Pascal RAFIN" userId="048f1f18-226d-4ebb-a158-e49bed61c7a3" providerId="ADAL" clId="{1FC6DF36-8FA8-4238-A1F2-D0D910DD8D46}" dt="2024-05-08T15:35:55.620" v="1" actId="47"/>
        <pc:sldMkLst>
          <pc:docMk/>
          <pc:sldMk cId="670641816" sldId="271"/>
        </pc:sldMkLst>
      </pc:sldChg>
      <pc:sldChg chg="del">
        <pc:chgData name="Pascal RAFIN" userId="048f1f18-226d-4ebb-a158-e49bed61c7a3" providerId="ADAL" clId="{1FC6DF36-8FA8-4238-A1F2-D0D910DD8D46}" dt="2024-05-08T15:35:55.620" v="1" actId="47"/>
        <pc:sldMkLst>
          <pc:docMk/>
          <pc:sldMk cId="679711398" sldId="272"/>
        </pc:sldMkLst>
      </pc:sldChg>
      <pc:sldChg chg="del">
        <pc:chgData name="Pascal RAFIN" userId="048f1f18-226d-4ebb-a158-e49bed61c7a3" providerId="ADAL" clId="{1FC6DF36-8FA8-4238-A1F2-D0D910DD8D46}" dt="2024-05-08T15:35:55.620" v="1" actId="47"/>
        <pc:sldMkLst>
          <pc:docMk/>
          <pc:sldMk cId="2026736141" sldId="273"/>
        </pc:sldMkLst>
      </pc:sldChg>
      <pc:sldChg chg="del">
        <pc:chgData name="Pascal RAFIN" userId="048f1f18-226d-4ebb-a158-e49bed61c7a3" providerId="ADAL" clId="{1FC6DF36-8FA8-4238-A1F2-D0D910DD8D46}" dt="2024-05-08T15:35:55.620" v="1" actId="47"/>
        <pc:sldMkLst>
          <pc:docMk/>
          <pc:sldMk cId="4151091111" sldId="274"/>
        </pc:sldMkLst>
      </pc:sldChg>
      <pc:sldChg chg="del">
        <pc:chgData name="Pascal RAFIN" userId="048f1f18-226d-4ebb-a158-e49bed61c7a3" providerId="ADAL" clId="{1FC6DF36-8FA8-4238-A1F2-D0D910DD8D46}" dt="2024-05-08T15:35:55.620" v="1" actId="47"/>
        <pc:sldMkLst>
          <pc:docMk/>
          <pc:sldMk cId="2657919028" sldId="275"/>
        </pc:sldMkLst>
      </pc:sldChg>
      <pc:sldChg chg="del">
        <pc:chgData name="Pascal RAFIN" userId="048f1f18-226d-4ebb-a158-e49bed61c7a3" providerId="ADAL" clId="{1FC6DF36-8FA8-4238-A1F2-D0D910DD8D46}" dt="2024-05-08T15:35:55.620" v="1" actId="47"/>
        <pc:sldMkLst>
          <pc:docMk/>
          <pc:sldMk cId="1811049242" sldId="276"/>
        </pc:sldMkLst>
      </pc:sldChg>
      <pc:sldChg chg="del">
        <pc:chgData name="Pascal RAFIN" userId="048f1f18-226d-4ebb-a158-e49bed61c7a3" providerId="ADAL" clId="{1FC6DF36-8FA8-4238-A1F2-D0D910DD8D46}" dt="2024-05-08T15:35:55.620" v="1" actId="47"/>
        <pc:sldMkLst>
          <pc:docMk/>
          <pc:sldMk cId="4113859565" sldId="277"/>
        </pc:sldMkLst>
      </pc:sldChg>
      <pc:sldChg chg="del">
        <pc:chgData name="Pascal RAFIN" userId="048f1f18-226d-4ebb-a158-e49bed61c7a3" providerId="ADAL" clId="{1FC6DF36-8FA8-4238-A1F2-D0D910DD8D46}" dt="2024-05-08T15:35:55.620" v="1" actId="47"/>
        <pc:sldMkLst>
          <pc:docMk/>
          <pc:sldMk cId="1235173251" sldId="278"/>
        </pc:sldMkLst>
      </pc:sldChg>
      <pc:sldChg chg="del">
        <pc:chgData name="Pascal RAFIN" userId="048f1f18-226d-4ebb-a158-e49bed61c7a3" providerId="ADAL" clId="{1FC6DF36-8FA8-4238-A1F2-D0D910DD8D46}" dt="2024-05-08T15:35:55.620" v="1" actId="47"/>
        <pc:sldMkLst>
          <pc:docMk/>
          <pc:sldMk cId="1076771750" sldId="279"/>
        </pc:sldMkLst>
      </pc:sldChg>
      <pc:sldChg chg="del">
        <pc:chgData name="Pascal RAFIN" userId="048f1f18-226d-4ebb-a158-e49bed61c7a3" providerId="ADAL" clId="{1FC6DF36-8FA8-4238-A1F2-D0D910DD8D46}" dt="2024-05-08T15:35:55.620" v="1" actId="47"/>
        <pc:sldMkLst>
          <pc:docMk/>
          <pc:sldMk cId="4289568958" sldId="280"/>
        </pc:sldMkLst>
      </pc:sldChg>
      <pc:sldChg chg="del">
        <pc:chgData name="Pascal RAFIN" userId="048f1f18-226d-4ebb-a158-e49bed61c7a3" providerId="ADAL" clId="{1FC6DF36-8FA8-4238-A1F2-D0D910DD8D46}" dt="2024-05-08T15:35:55.620" v="1" actId="47"/>
        <pc:sldMkLst>
          <pc:docMk/>
          <pc:sldMk cId="3985385793" sldId="281"/>
        </pc:sldMkLst>
      </pc:sldChg>
      <pc:sldChg chg="del">
        <pc:chgData name="Pascal RAFIN" userId="048f1f18-226d-4ebb-a158-e49bed61c7a3" providerId="ADAL" clId="{1FC6DF36-8FA8-4238-A1F2-D0D910DD8D46}" dt="2024-05-08T15:35:55.620" v="1" actId="47"/>
        <pc:sldMkLst>
          <pc:docMk/>
          <pc:sldMk cId="777533546" sldId="282"/>
        </pc:sldMkLst>
      </pc:sldChg>
      <pc:sldChg chg="del">
        <pc:chgData name="Pascal RAFIN" userId="048f1f18-226d-4ebb-a158-e49bed61c7a3" providerId="ADAL" clId="{1FC6DF36-8FA8-4238-A1F2-D0D910DD8D46}" dt="2024-05-08T15:35:55.620" v="1" actId="47"/>
        <pc:sldMkLst>
          <pc:docMk/>
          <pc:sldMk cId="543806611" sldId="283"/>
        </pc:sldMkLst>
      </pc:sldChg>
      <pc:sldChg chg="del">
        <pc:chgData name="Pascal RAFIN" userId="048f1f18-226d-4ebb-a158-e49bed61c7a3" providerId="ADAL" clId="{1FC6DF36-8FA8-4238-A1F2-D0D910DD8D46}" dt="2024-05-08T15:35:55.620" v="1" actId="47"/>
        <pc:sldMkLst>
          <pc:docMk/>
          <pc:sldMk cId="2878367478" sldId="284"/>
        </pc:sldMkLst>
      </pc:sldChg>
      <pc:sldChg chg="del">
        <pc:chgData name="Pascal RAFIN" userId="048f1f18-226d-4ebb-a158-e49bed61c7a3" providerId="ADAL" clId="{1FC6DF36-8FA8-4238-A1F2-D0D910DD8D46}" dt="2024-05-08T15:35:55.620" v="1" actId="47"/>
        <pc:sldMkLst>
          <pc:docMk/>
          <pc:sldMk cId="2682513456" sldId="285"/>
        </pc:sldMkLst>
      </pc:sldChg>
      <pc:sldMasterChg chg="delSldLayout">
        <pc:chgData name="Pascal RAFIN" userId="048f1f18-226d-4ebb-a158-e49bed61c7a3" providerId="ADAL" clId="{1FC6DF36-8FA8-4238-A1F2-D0D910DD8D46}" dt="2024-05-08T15:35:55.620" v="1" actId="47"/>
        <pc:sldMasterMkLst>
          <pc:docMk/>
          <pc:sldMasterMk cId="4173825790" sldId="2147483730"/>
        </pc:sldMasterMkLst>
        <pc:sldLayoutChg chg="del">
          <pc:chgData name="Pascal RAFIN" userId="048f1f18-226d-4ebb-a158-e49bed61c7a3" providerId="ADAL" clId="{1FC6DF36-8FA8-4238-A1F2-D0D910DD8D46}" dt="2024-05-08T15:35:55.620" v="1" actId="47"/>
          <pc:sldLayoutMkLst>
            <pc:docMk/>
            <pc:sldMasterMk cId="4173825790" sldId="2147483730"/>
            <pc:sldLayoutMk cId="1477082196" sldId="2147483746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BB1BE2-935B-4565-A17E-264A00DF3ED4}" type="datetimeFigureOut">
              <a:rPr lang="fr-FR" smtClean="0"/>
              <a:t>08/05/2024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1AAC4-6296-420F-B368-23C0D2C3CE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7930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20f41e1924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20f41e1924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17053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20f41e19245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20f41e19245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33071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d1bf8d60a4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d1bf8d60a4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9924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d1bf8d60a4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d1bf8d60a4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62753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"/>
          <p:cNvSpPr txBox="1">
            <a:spLocks noGrp="1"/>
          </p:cNvSpPr>
          <p:nvPr>
            <p:ph type="subTitle" idx="1"/>
          </p:nvPr>
        </p:nvSpPr>
        <p:spPr>
          <a:xfrm>
            <a:off x="950967" y="1535667"/>
            <a:ext cx="7005200" cy="8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SzPct val="100000"/>
              <a:buFont typeface="Wingdings" panose="05000000000000000000" pitchFamily="2" charset="2"/>
              <a:buChar char="v"/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lphaLcPeriod"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romanLcPeriod"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rabicPeriod"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alphaLcPeriod"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romanLcPeriod"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rabicPeriod"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lphaLcPeriod"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123" name="Google Shape;123;p8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grpSp>
        <p:nvGrpSpPr>
          <p:cNvPr id="124" name="Google Shape;124;p8"/>
          <p:cNvGrpSpPr/>
          <p:nvPr/>
        </p:nvGrpSpPr>
        <p:grpSpPr>
          <a:xfrm flipH="1">
            <a:off x="693751" y="5890767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125" name="Google Shape;125;p8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26" name="Google Shape;126;p8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" name="Google Shape;127;p8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28" name="Google Shape;128;p8"/>
          <p:cNvGrpSpPr/>
          <p:nvPr/>
        </p:nvGrpSpPr>
        <p:grpSpPr>
          <a:xfrm flipH="1">
            <a:off x="10605693" y="5397996"/>
            <a:ext cx="945420" cy="802193"/>
            <a:chOff x="8076238" y="467775"/>
            <a:chExt cx="709065" cy="601645"/>
          </a:xfrm>
        </p:grpSpPr>
        <p:sp>
          <p:nvSpPr>
            <p:cNvPr id="129" name="Google Shape;129;p8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30" name="Google Shape;130;p8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31" name="Google Shape;131;p8"/>
            <p:cNvCxnSpPr>
              <a:stCxn id="129" idx="2"/>
              <a:endCxn id="130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32" name="Google Shape;132;p8"/>
          <p:cNvGrpSpPr/>
          <p:nvPr/>
        </p:nvGrpSpPr>
        <p:grpSpPr>
          <a:xfrm rot="10800000">
            <a:off x="10461334" y="368900"/>
            <a:ext cx="2521567" cy="1693317"/>
            <a:chOff x="-792175" y="1876250"/>
            <a:chExt cx="1891175" cy="1269988"/>
          </a:xfrm>
        </p:grpSpPr>
        <p:sp>
          <p:nvSpPr>
            <p:cNvPr id="133" name="Google Shape;133;p8"/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34" name="Google Shape;134;p8"/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35" name="Google Shape;135;p8"/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2530A7BD-ADCA-3D2B-3C90-07CDA09850D5}"/>
              </a:ext>
            </a:extLst>
          </p:cNvPr>
          <p:cNvGrpSpPr/>
          <p:nvPr userDrawn="1"/>
        </p:nvGrpSpPr>
        <p:grpSpPr>
          <a:xfrm rot="1560025">
            <a:off x="11345765" y="5864800"/>
            <a:ext cx="983567" cy="854643"/>
            <a:chOff x="-119918" y="-381895"/>
            <a:chExt cx="1325300" cy="1063260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D5EDD840-0BC0-AF5A-FF3B-06C545403B56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11" name="Cube 10">
                <a:extLst>
                  <a:ext uri="{FF2B5EF4-FFF2-40B4-BE49-F238E27FC236}">
                    <a16:creationId xmlns:a16="http://schemas.microsoft.com/office/drawing/2014/main" id="{B2C08838-A3B1-79D4-4795-8344042DFCB9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12" name="Cube 11">
                <a:extLst>
                  <a:ext uri="{FF2B5EF4-FFF2-40B4-BE49-F238E27FC236}">
                    <a16:creationId xmlns:a16="http://schemas.microsoft.com/office/drawing/2014/main" id="{322141E2-7D81-AEC0-0C46-0997E4E560E6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3" name="Cube 12">
                <a:extLst>
                  <a:ext uri="{FF2B5EF4-FFF2-40B4-BE49-F238E27FC236}">
                    <a16:creationId xmlns:a16="http://schemas.microsoft.com/office/drawing/2014/main" id="{53B57DEB-8E51-4A57-2550-57193EB8D81A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4F543256-765E-DBB1-A353-685036F05AE9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028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userDrawn="1">
  <p:cSld name="1_Caption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1"/>
          <p:cNvSpPr txBox="1">
            <a:spLocks noGrp="1"/>
          </p:cNvSpPr>
          <p:nvPr>
            <p:ph type="title"/>
          </p:nvPr>
        </p:nvSpPr>
        <p:spPr>
          <a:xfrm>
            <a:off x="0" y="5198287"/>
            <a:ext cx="12192000" cy="763600"/>
          </a:xfrm>
          <a:prstGeom prst="rect">
            <a:avLst/>
          </a:prstGeom>
          <a:solidFill>
            <a:schemeClr val="tx2">
              <a:lumMod val="60000"/>
              <a:lumOff val="40000"/>
              <a:alpha val="39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grpSp>
        <p:nvGrpSpPr>
          <p:cNvPr id="2" name="Google Shape;210;p14">
            <a:extLst>
              <a:ext uri="{FF2B5EF4-FFF2-40B4-BE49-F238E27FC236}">
                <a16:creationId xmlns:a16="http://schemas.microsoft.com/office/drawing/2014/main" id="{4FC1301B-BA68-0421-0AB3-E6D447AD0087}"/>
              </a:ext>
            </a:extLst>
          </p:cNvPr>
          <p:cNvGrpSpPr/>
          <p:nvPr userDrawn="1"/>
        </p:nvGrpSpPr>
        <p:grpSpPr>
          <a:xfrm rot="2813046" flipH="1">
            <a:off x="10642658" y="5574257"/>
            <a:ext cx="1517385" cy="867155"/>
            <a:chOff x="-792175" y="1876250"/>
            <a:chExt cx="1891175" cy="1269988"/>
          </a:xfrm>
        </p:grpSpPr>
        <p:sp>
          <p:nvSpPr>
            <p:cNvPr id="3" name="Google Shape;211;p14">
              <a:extLst>
                <a:ext uri="{FF2B5EF4-FFF2-40B4-BE49-F238E27FC236}">
                  <a16:creationId xmlns:a16="http://schemas.microsoft.com/office/drawing/2014/main" id="{1C1D02C6-2F29-F5F9-E888-3A46216D33D7}"/>
                </a:ext>
              </a:extLst>
            </p:cNvPr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" name="Google Shape;212;p14">
              <a:extLst>
                <a:ext uri="{FF2B5EF4-FFF2-40B4-BE49-F238E27FC236}">
                  <a16:creationId xmlns:a16="http://schemas.microsoft.com/office/drawing/2014/main" id="{BFAFA9F5-A623-D4CA-D806-8C8CB31E1FDF}"/>
                </a:ext>
              </a:extLst>
            </p:cNvPr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5" name="Google Shape;213;p14">
              <a:extLst>
                <a:ext uri="{FF2B5EF4-FFF2-40B4-BE49-F238E27FC236}">
                  <a16:creationId xmlns:a16="http://schemas.microsoft.com/office/drawing/2014/main" id="{1000D513-273E-1D03-25F7-5063DEBABD79}"/>
                </a:ext>
              </a:extLst>
            </p:cNvPr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71DD76A2-CBDD-7ABD-EA90-2A5103F01C63}"/>
              </a:ext>
            </a:extLst>
          </p:cNvPr>
          <p:cNvGrpSpPr/>
          <p:nvPr userDrawn="1"/>
        </p:nvGrpSpPr>
        <p:grpSpPr>
          <a:xfrm rot="1560025">
            <a:off x="-10779" y="5923386"/>
            <a:ext cx="983567" cy="854643"/>
            <a:chOff x="-119918" y="-381895"/>
            <a:chExt cx="1325300" cy="1063260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CFD16EC3-1EA3-511A-5EB9-D4A9D58A501E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9" name="Cube 8">
                <a:extLst>
                  <a:ext uri="{FF2B5EF4-FFF2-40B4-BE49-F238E27FC236}">
                    <a16:creationId xmlns:a16="http://schemas.microsoft.com/office/drawing/2014/main" id="{844DBB41-4635-6AD6-5DE2-105B0DD53DB5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10" name="Cube 9">
                <a:extLst>
                  <a:ext uri="{FF2B5EF4-FFF2-40B4-BE49-F238E27FC236}">
                    <a16:creationId xmlns:a16="http://schemas.microsoft.com/office/drawing/2014/main" id="{2C06FAEF-3B9E-4051-22E5-EBD9A6B14CF4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1" name="Cube 10">
                <a:extLst>
                  <a:ext uri="{FF2B5EF4-FFF2-40B4-BE49-F238E27FC236}">
                    <a16:creationId xmlns:a16="http://schemas.microsoft.com/office/drawing/2014/main" id="{146E465E-6A9A-80E8-3B8B-3F77B66A9943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83EFF03D-89CE-48D4-3522-39B45508C13D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8555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grpSp>
        <p:nvGrpSpPr>
          <p:cNvPr id="106" name="Google Shape;106;p7"/>
          <p:cNvGrpSpPr/>
          <p:nvPr/>
        </p:nvGrpSpPr>
        <p:grpSpPr>
          <a:xfrm>
            <a:off x="11395933" y="465333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107" name="Google Shape;107;p7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08" name="Google Shape;108;p7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7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55DE638B-5ABB-4797-39EA-754D0D31C04B}"/>
              </a:ext>
            </a:extLst>
          </p:cNvPr>
          <p:cNvGrpSpPr/>
          <p:nvPr userDrawn="1"/>
        </p:nvGrpSpPr>
        <p:grpSpPr>
          <a:xfrm rot="1560025">
            <a:off x="62906" y="5855972"/>
            <a:ext cx="983567" cy="854643"/>
            <a:chOff x="-119918" y="-381895"/>
            <a:chExt cx="1325300" cy="1063260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106E3BF2-ADC9-EB94-E437-FCA27B4AE545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11" name="Cube 10">
                <a:extLst>
                  <a:ext uri="{FF2B5EF4-FFF2-40B4-BE49-F238E27FC236}">
                    <a16:creationId xmlns:a16="http://schemas.microsoft.com/office/drawing/2014/main" id="{8851525D-458A-768D-4EA5-74AD10E5E8EF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12" name="Cube 11">
                <a:extLst>
                  <a:ext uri="{FF2B5EF4-FFF2-40B4-BE49-F238E27FC236}">
                    <a16:creationId xmlns:a16="http://schemas.microsoft.com/office/drawing/2014/main" id="{11EE2F14-77E6-8ABE-4725-722E1CCBF2A1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3" name="Cube 12">
                <a:extLst>
                  <a:ext uri="{FF2B5EF4-FFF2-40B4-BE49-F238E27FC236}">
                    <a16:creationId xmlns:a16="http://schemas.microsoft.com/office/drawing/2014/main" id="{61C39523-B0FC-3832-33C9-935723A06827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D11181AA-9584-192A-F32F-15FA6AFA1FC4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2985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"/>
          <p:cNvSpPr txBox="1">
            <a:spLocks noGrp="1"/>
          </p:cNvSpPr>
          <p:nvPr>
            <p:ph type="title"/>
          </p:nvPr>
        </p:nvSpPr>
        <p:spPr>
          <a:xfrm>
            <a:off x="1510833" y="1213000"/>
            <a:ext cx="4213200" cy="199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154" name="Google Shape;154;p10"/>
          <p:cNvSpPr txBox="1">
            <a:spLocks noGrp="1"/>
          </p:cNvSpPr>
          <p:nvPr>
            <p:ph type="subTitle" idx="1"/>
          </p:nvPr>
        </p:nvSpPr>
        <p:spPr>
          <a:xfrm>
            <a:off x="1510833" y="3649400"/>
            <a:ext cx="4213200" cy="22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>
            <a:endParaRPr dirty="0"/>
          </a:p>
        </p:txBody>
      </p:sp>
      <p:sp>
        <p:nvSpPr>
          <p:cNvPr id="155" name="Google Shape;155;p10"/>
          <p:cNvSpPr>
            <a:spLocks noGrp="1"/>
          </p:cNvSpPr>
          <p:nvPr>
            <p:ph type="pic" idx="2"/>
          </p:nvPr>
        </p:nvSpPr>
        <p:spPr>
          <a:xfrm>
            <a:off x="6896733" y="1012200"/>
            <a:ext cx="3711600" cy="4833600"/>
          </a:xfrm>
          <a:prstGeom prst="round2Same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sp>
      <p:grpSp>
        <p:nvGrpSpPr>
          <p:cNvPr id="156" name="Google Shape;156;p10"/>
          <p:cNvGrpSpPr/>
          <p:nvPr/>
        </p:nvGrpSpPr>
        <p:grpSpPr>
          <a:xfrm rot="11859358">
            <a:off x="10838318" y="790934"/>
            <a:ext cx="945420" cy="802193"/>
            <a:chOff x="8076238" y="467775"/>
            <a:chExt cx="709065" cy="601645"/>
          </a:xfrm>
        </p:grpSpPr>
        <p:sp>
          <p:nvSpPr>
            <p:cNvPr id="157" name="Google Shape;157;p10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59" name="Google Shape;159;p10"/>
            <p:cNvCxnSpPr>
              <a:stCxn id="157" idx="2"/>
              <a:endCxn id="158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" name="Google Shape;182;p12">
            <a:extLst>
              <a:ext uri="{FF2B5EF4-FFF2-40B4-BE49-F238E27FC236}">
                <a16:creationId xmlns:a16="http://schemas.microsoft.com/office/drawing/2014/main" id="{EE709F61-AAAB-46D3-7BEF-B4915DED6A73}"/>
              </a:ext>
            </a:extLst>
          </p:cNvPr>
          <p:cNvGrpSpPr/>
          <p:nvPr userDrawn="1"/>
        </p:nvGrpSpPr>
        <p:grpSpPr>
          <a:xfrm>
            <a:off x="-1042793" y="224219"/>
            <a:ext cx="2521567" cy="1693317"/>
            <a:chOff x="-792175" y="1876250"/>
            <a:chExt cx="1891175" cy="1269988"/>
          </a:xfrm>
        </p:grpSpPr>
        <p:sp>
          <p:nvSpPr>
            <p:cNvPr id="9" name="Google Shape;183;p12">
              <a:extLst>
                <a:ext uri="{FF2B5EF4-FFF2-40B4-BE49-F238E27FC236}">
                  <a16:creationId xmlns:a16="http://schemas.microsoft.com/office/drawing/2014/main" id="{4FFA9C96-5903-16F2-EBAF-D47B5903DB6C}"/>
                </a:ext>
              </a:extLst>
            </p:cNvPr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0" name="Google Shape;184;p12">
              <a:extLst>
                <a:ext uri="{FF2B5EF4-FFF2-40B4-BE49-F238E27FC236}">
                  <a16:creationId xmlns:a16="http://schemas.microsoft.com/office/drawing/2014/main" id="{7B764B52-5C28-9BA5-6E2A-7C5ECB260927}"/>
                </a:ext>
              </a:extLst>
            </p:cNvPr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1" name="Google Shape;185;p12">
              <a:extLst>
                <a:ext uri="{FF2B5EF4-FFF2-40B4-BE49-F238E27FC236}">
                  <a16:creationId xmlns:a16="http://schemas.microsoft.com/office/drawing/2014/main" id="{480C5BCE-9EA9-48B1-D025-DDCDD236E9B0}"/>
                </a:ext>
              </a:extLst>
            </p:cNvPr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40C9B164-39D7-9224-760F-5C0A1C4740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7541" y="5845800"/>
            <a:ext cx="1012024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091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"/>
          <p:cNvSpPr>
            <a:spLocks noGrp="1"/>
          </p:cNvSpPr>
          <p:nvPr>
            <p:ph type="pic" idx="2"/>
          </p:nvPr>
        </p:nvSpPr>
        <p:spPr>
          <a:xfrm>
            <a:off x="-6375" y="-1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67" name="Google Shape;167;p11"/>
          <p:cNvSpPr txBox="1">
            <a:spLocks noGrp="1"/>
          </p:cNvSpPr>
          <p:nvPr>
            <p:ph type="title"/>
          </p:nvPr>
        </p:nvSpPr>
        <p:spPr>
          <a:xfrm>
            <a:off x="0" y="5198287"/>
            <a:ext cx="12192000" cy="763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grpSp>
        <p:nvGrpSpPr>
          <p:cNvPr id="2" name="Google Shape;210;p14">
            <a:extLst>
              <a:ext uri="{FF2B5EF4-FFF2-40B4-BE49-F238E27FC236}">
                <a16:creationId xmlns:a16="http://schemas.microsoft.com/office/drawing/2014/main" id="{4FC1301B-BA68-0421-0AB3-E6D447AD0087}"/>
              </a:ext>
            </a:extLst>
          </p:cNvPr>
          <p:cNvGrpSpPr/>
          <p:nvPr userDrawn="1"/>
        </p:nvGrpSpPr>
        <p:grpSpPr>
          <a:xfrm rot="2813046" flipH="1">
            <a:off x="10642658" y="5574257"/>
            <a:ext cx="1517385" cy="867155"/>
            <a:chOff x="-792175" y="1876250"/>
            <a:chExt cx="1891175" cy="1269988"/>
          </a:xfrm>
        </p:grpSpPr>
        <p:sp>
          <p:nvSpPr>
            <p:cNvPr id="3" name="Google Shape;211;p14">
              <a:extLst>
                <a:ext uri="{FF2B5EF4-FFF2-40B4-BE49-F238E27FC236}">
                  <a16:creationId xmlns:a16="http://schemas.microsoft.com/office/drawing/2014/main" id="{1C1D02C6-2F29-F5F9-E888-3A46216D33D7}"/>
                </a:ext>
              </a:extLst>
            </p:cNvPr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" name="Google Shape;212;p14">
              <a:extLst>
                <a:ext uri="{FF2B5EF4-FFF2-40B4-BE49-F238E27FC236}">
                  <a16:creationId xmlns:a16="http://schemas.microsoft.com/office/drawing/2014/main" id="{BFAFA9F5-A623-D4CA-D806-8C8CB31E1FDF}"/>
                </a:ext>
              </a:extLst>
            </p:cNvPr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5" name="Google Shape;213;p14">
              <a:extLst>
                <a:ext uri="{FF2B5EF4-FFF2-40B4-BE49-F238E27FC236}">
                  <a16:creationId xmlns:a16="http://schemas.microsoft.com/office/drawing/2014/main" id="{1000D513-273E-1D03-25F7-5063DEBABD79}"/>
                </a:ext>
              </a:extLst>
            </p:cNvPr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FFF13B8-963D-E1DC-B0FA-D137B16799A5}"/>
              </a:ext>
            </a:extLst>
          </p:cNvPr>
          <p:cNvGrpSpPr/>
          <p:nvPr userDrawn="1"/>
        </p:nvGrpSpPr>
        <p:grpSpPr>
          <a:xfrm rot="1560025">
            <a:off x="26544" y="5831018"/>
            <a:ext cx="983567" cy="854643"/>
            <a:chOff x="-119918" y="-381895"/>
            <a:chExt cx="1325300" cy="1063260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91620F85-1502-4568-8309-11DFFF8A8AFA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15" name="Cube 14">
                <a:extLst>
                  <a:ext uri="{FF2B5EF4-FFF2-40B4-BE49-F238E27FC236}">
                    <a16:creationId xmlns:a16="http://schemas.microsoft.com/office/drawing/2014/main" id="{48E39F14-BD2B-9B8C-8765-D13A919D2B70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16" name="Cube 15">
                <a:extLst>
                  <a:ext uri="{FF2B5EF4-FFF2-40B4-BE49-F238E27FC236}">
                    <a16:creationId xmlns:a16="http://schemas.microsoft.com/office/drawing/2014/main" id="{30E66CCF-CD0D-D8EF-5269-DE354B69FF4D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7" name="Cube 16">
                <a:extLst>
                  <a:ext uri="{FF2B5EF4-FFF2-40B4-BE49-F238E27FC236}">
                    <a16:creationId xmlns:a16="http://schemas.microsoft.com/office/drawing/2014/main" id="{7B09B529-C5E8-F391-B8A7-A6BF77D10180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D5F07A2B-DE2A-319E-84C6-129A949B2F8A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962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2466467" y="3071000"/>
            <a:ext cx="56060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tx2">
                    <a:lumMod val="75000"/>
                  </a:schemeClr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 dirty="0"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2466467" y="4631233"/>
            <a:ext cx="5606000" cy="6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grpSp>
        <p:nvGrpSpPr>
          <p:cNvPr id="30" name="Google Shape;30;p3"/>
          <p:cNvGrpSpPr/>
          <p:nvPr userDrawn="1"/>
        </p:nvGrpSpPr>
        <p:grpSpPr>
          <a:xfrm>
            <a:off x="11580651" y="5928243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31" name="Google Shape;31;p3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32" name="Google Shape;32;p3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3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4" name="Google Shape;34;p3"/>
          <p:cNvGrpSpPr/>
          <p:nvPr userDrawn="1"/>
        </p:nvGrpSpPr>
        <p:grpSpPr>
          <a:xfrm>
            <a:off x="-916896" y="592394"/>
            <a:ext cx="2521567" cy="1693317"/>
            <a:chOff x="-792175" y="1876250"/>
            <a:chExt cx="1891175" cy="1269988"/>
          </a:xfrm>
        </p:grpSpPr>
        <p:sp>
          <p:nvSpPr>
            <p:cNvPr id="35" name="Google Shape;35;p3"/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89BF1713-A66D-1F3F-A581-8F341E72D47A}"/>
              </a:ext>
            </a:extLst>
          </p:cNvPr>
          <p:cNvGrpSpPr/>
          <p:nvPr userDrawn="1"/>
        </p:nvGrpSpPr>
        <p:grpSpPr>
          <a:xfrm rot="978607">
            <a:off x="108617" y="6061168"/>
            <a:ext cx="1052528" cy="735937"/>
            <a:chOff x="0" y="0"/>
            <a:chExt cx="1091466" cy="752090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87BF1971-E582-3D06-BBD4-9F2C29CD96BB}"/>
                </a:ext>
              </a:extLst>
            </p:cNvPr>
            <p:cNvGrpSpPr/>
            <p:nvPr userDrawn="1"/>
          </p:nvGrpSpPr>
          <p:grpSpPr>
            <a:xfrm>
              <a:off x="0" y="114080"/>
              <a:ext cx="1091466" cy="638010"/>
              <a:chOff x="0" y="0"/>
              <a:chExt cx="1091466" cy="638010"/>
            </a:xfrm>
          </p:grpSpPr>
          <p:sp>
            <p:nvSpPr>
              <p:cNvPr id="7" name="Cube 6">
                <a:extLst>
                  <a:ext uri="{FF2B5EF4-FFF2-40B4-BE49-F238E27FC236}">
                    <a16:creationId xmlns:a16="http://schemas.microsoft.com/office/drawing/2014/main" id="{E068F605-799E-7A47-17D6-418BFE40B483}"/>
                  </a:ext>
                </a:extLst>
              </p:cNvPr>
              <p:cNvSpPr/>
              <p:nvPr userDrawn="1"/>
            </p:nvSpPr>
            <p:spPr>
              <a:xfrm>
                <a:off x="462926" y="0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8" name="Cube 7">
                <a:extLst>
                  <a:ext uri="{FF2B5EF4-FFF2-40B4-BE49-F238E27FC236}">
                    <a16:creationId xmlns:a16="http://schemas.microsoft.com/office/drawing/2014/main" id="{596B0FDD-BC98-A272-50BE-A4212821FBA2}"/>
                  </a:ext>
                </a:extLst>
              </p:cNvPr>
              <p:cNvSpPr/>
              <p:nvPr userDrawn="1"/>
            </p:nvSpPr>
            <p:spPr>
              <a:xfrm rot="794880">
                <a:off x="0" y="112098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9" name="Cube 8">
                <a:extLst>
                  <a:ext uri="{FF2B5EF4-FFF2-40B4-BE49-F238E27FC236}">
                    <a16:creationId xmlns:a16="http://schemas.microsoft.com/office/drawing/2014/main" id="{0346B208-65B7-BA3B-858B-CCAD82E4468A}"/>
                  </a:ext>
                </a:extLst>
              </p:cNvPr>
              <p:cNvSpPr/>
              <p:nvPr userDrawn="1"/>
            </p:nvSpPr>
            <p:spPr>
              <a:xfrm rot="1131280">
                <a:off x="634266" y="180810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6" name="Cube 5">
              <a:extLst>
                <a:ext uri="{FF2B5EF4-FFF2-40B4-BE49-F238E27FC236}">
                  <a16:creationId xmlns:a16="http://schemas.microsoft.com/office/drawing/2014/main" id="{C4A28C6E-2025-F7E3-0D79-0EC5C93666C6}"/>
                </a:ext>
              </a:extLst>
            </p:cNvPr>
            <p:cNvSpPr/>
            <p:nvPr userDrawn="1"/>
          </p:nvSpPr>
          <p:spPr>
            <a:xfrm rot="20432602">
              <a:off x="115181" y="0"/>
              <a:ext cx="457200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93360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49DD570-FC25-150A-F814-3B55BDF3B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4A74C82-DB71-C17B-4DB3-562C6065B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42A3C4-9FDE-3D93-91C9-5FB629FFFF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AA0DAD-E906-2B63-3F9A-04077A1AE9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4E48770-69EA-3CE4-A97D-85A7A6FB0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825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3" r:id="rId2"/>
    <p:sldLayoutId id="2147483752" r:id="rId3"/>
    <p:sldLayoutId id="2147483749" r:id="rId4"/>
    <p:sldLayoutId id="2147483750" r:id="rId5"/>
    <p:sldLayoutId id="214748374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q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8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0"/>
          <p:cNvSpPr txBox="1">
            <a:spLocks noGrp="1"/>
          </p:cNvSpPr>
          <p:nvPr>
            <p:ph type="title"/>
          </p:nvPr>
        </p:nvSpPr>
        <p:spPr>
          <a:xfrm>
            <a:off x="2466467" y="3071000"/>
            <a:ext cx="5977992" cy="112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Les matières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46" name="Google Shape;446;p30"/>
          <p:cNvSpPr txBox="1">
            <a:spLocks noGrp="1"/>
          </p:cNvSpPr>
          <p:nvPr>
            <p:ph type="subTitle" idx="4294967295"/>
          </p:nvPr>
        </p:nvSpPr>
        <p:spPr>
          <a:xfrm>
            <a:off x="2466466" y="4631233"/>
            <a:ext cx="7049493" cy="61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dirty="0"/>
              <a:t>Les Contreplaqués</a:t>
            </a:r>
            <a:r>
              <a:rPr lang="fr-FR"/>
              <a:t>, </a:t>
            </a:r>
            <a:endParaRPr lang="fr-FR" dirty="0"/>
          </a:p>
        </p:txBody>
      </p:sp>
      <p:sp>
        <p:nvSpPr>
          <p:cNvPr id="447" name="Google Shape;447;p30"/>
          <p:cNvSpPr txBox="1">
            <a:spLocks noGrp="1"/>
          </p:cNvSpPr>
          <p:nvPr>
            <p:ph type="title"/>
          </p:nvPr>
        </p:nvSpPr>
        <p:spPr>
          <a:xfrm>
            <a:off x="2118596" y="1480923"/>
            <a:ext cx="2781207" cy="152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03 - 02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448" name="Google Shape;448;p30"/>
          <p:cNvGrpSpPr/>
          <p:nvPr/>
        </p:nvGrpSpPr>
        <p:grpSpPr>
          <a:xfrm>
            <a:off x="1845883" y="4969568"/>
            <a:ext cx="945420" cy="802193"/>
            <a:chOff x="8076238" y="467775"/>
            <a:chExt cx="709065" cy="601645"/>
          </a:xfrm>
        </p:grpSpPr>
        <p:sp>
          <p:nvSpPr>
            <p:cNvPr id="449" name="Google Shape;449;p30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50" name="Google Shape;450;p30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451" name="Google Shape;451;p30"/>
            <p:cNvCxnSpPr>
              <a:stCxn id="449" idx="2"/>
              <a:endCxn id="450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452" name="Google Shape;452;p30"/>
          <p:cNvCxnSpPr/>
          <p:nvPr/>
        </p:nvCxnSpPr>
        <p:spPr>
          <a:xfrm>
            <a:off x="2350353" y="4326355"/>
            <a:ext cx="9750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53" name="Google Shape;453;p30"/>
          <p:cNvGrpSpPr/>
          <p:nvPr/>
        </p:nvGrpSpPr>
        <p:grpSpPr>
          <a:xfrm rot="10800000">
            <a:off x="8234751" y="1349568"/>
            <a:ext cx="945420" cy="802193"/>
            <a:chOff x="8076238" y="467775"/>
            <a:chExt cx="709065" cy="601645"/>
          </a:xfrm>
        </p:grpSpPr>
        <p:sp>
          <p:nvSpPr>
            <p:cNvPr id="454" name="Google Shape;454;p30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55" name="Google Shape;455;p30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456" name="Google Shape;456;p30"/>
            <p:cNvCxnSpPr>
              <a:stCxn id="454" idx="2"/>
              <a:endCxn id="455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B1119597-5104-F984-E8DF-FA04217E9F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8841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3"/>
    </mc:Choice>
    <mc:Fallback xmlns="">
      <p:transition spd="slow" advTm="32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Google Shape;556;p37"/>
          <p:cNvPicPr preferRelativeResize="0">
            <a:picLocks noGrp="1"/>
          </p:cNvPicPr>
          <p:nvPr>
            <p:ph type="pic" idx="2"/>
          </p:nvPr>
        </p:nvPicPr>
        <p:blipFill>
          <a:blip r:embed="rId5"/>
          <a:srcRect l="1738" r="173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57" name="Google Shape;557;p37"/>
          <p:cNvSpPr txBox="1">
            <a:spLocks noGrp="1"/>
          </p:cNvSpPr>
          <p:nvPr>
            <p:ph type="title"/>
          </p:nvPr>
        </p:nvSpPr>
        <p:spPr>
          <a:xfrm>
            <a:off x="0" y="4019295"/>
            <a:ext cx="12192000" cy="7636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chemeClr val="bg1"/>
                </a:solidFill>
              </a:rPr>
              <a:t>Le Contreplaqué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558" name="Google Shape;558;p37"/>
          <p:cNvGrpSpPr/>
          <p:nvPr/>
        </p:nvGrpSpPr>
        <p:grpSpPr>
          <a:xfrm>
            <a:off x="11585855" y="74847"/>
            <a:ext cx="514400" cy="508000"/>
            <a:chOff x="6069775" y="4352925"/>
            <a:chExt cx="385800" cy="381000"/>
          </a:xfrm>
        </p:grpSpPr>
        <p:sp>
          <p:nvSpPr>
            <p:cNvPr id="559" name="Google Shape;559;p37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560" name="Google Shape;560;p37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37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8B285F3-AD10-59AB-ED06-2F8FF3EB44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45941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389">
        <p15:prstTrans prst="fallOver"/>
      </p:transition>
    </mc:Choice>
    <mc:Fallback xmlns="">
      <p:transition spd="slow" advTm="138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5"/>
          <p:cNvSpPr txBox="1">
            <a:spLocks noGrp="1"/>
          </p:cNvSpPr>
          <p:nvPr>
            <p:ph type="title"/>
          </p:nvPr>
        </p:nvSpPr>
        <p:spPr>
          <a:xfrm>
            <a:off x="1510833" y="1129259"/>
            <a:ext cx="4213200" cy="105001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Le Contreplaqué d’emballage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21" name="Google Shape;521;p35"/>
          <p:cNvSpPr txBox="1">
            <a:spLocks noGrp="1"/>
          </p:cNvSpPr>
          <p:nvPr>
            <p:ph type="subTitle" idx="1"/>
          </p:nvPr>
        </p:nvSpPr>
        <p:spPr>
          <a:xfrm>
            <a:off x="725697" y="2570113"/>
            <a:ext cx="5756671" cy="93758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fr-FR" sz="2133" b="1" dirty="0">
                <a:solidFill>
                  <a:schemeClr val="accent1">
                    <a:lumMod val="75000"/>
                  </a:schemeClr>
                </a:solidFill>
              </a:rPr>
              <a:t>Sa composition à fils croisés et la qualité des collages garantissent :</a:t>
            </a:r>
          </a:p>
          <a:p>
            <a:pPr marL="0" indent="0">
              <a:buNone/>
            </a:pPr>
            <a:endParaRPr lang="fr-FR" sz="12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380990" indent="-380990">
              <a:lnSpc>
                <a:spcPct val="100000"/>
              </a:lnSpc>
              <a:spcAft>
                <a:spcPts val="800"/>
              </a:spcAft>
              <a:buClr>
                <a:srgbClr val="7030A0"/>
              </a:buClr>
              <a:buSzPct val="100000"/>
              <a:buFont typeface="Wingdings" panose="05000000000000000000" pitchFamily="2" charset="2"/>
              <a:buChar char="v"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Excellente isotropie,</a:t>
            </a:r>
          </a:p>
          <a:p>
            <a:pPr marL="380990" indent="-380990">
              <a:lnSpc>
                <a:spcPct val="100000"/>
              </a:lnSpc>
              <a:spcAft>
                <a:spcPts val="800"/>
              </a:spcAft>
              <a:buClr>
                <a:srgbClr val="7030A0"/>
              </a:buClr>
              <a:buSzPct val="100000"/>
              <a:buFont typeface="Wingdings" panose="05000000000000000000" pitchFamily="2" charset="2"/>
              <a:buChar char="v"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Stabilité dimensionnelle,</a:t>
            </a:r>
          </a:p>
          <a:p>
            <a:pPr marL="380990" indent="-380990">
              <a:lnSpc>
                <a:spcPct val="100000"/>
              </a:lnSpc>
              <a:spcAft>
                <a:spcPts val="800"/>
              </a:spcAft>
              <a:buClr>
                <a:srgbClr val="7030A0"/>
              </a:buClr>
              <a:buSzPct val="100000"/>
              <a:buFont typeface="Wingdings" panose="05000000000000000000" pitchFamily="2" charset="2"/>
              <a:buChar char="v"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Bonne résistance en extérieur,</a:t>
            </a:r>
          </a:p>
          <a:p>
            <a:pPr marL="380990" indent="-380990">
              <a:lnSpc>
                <a:spcPct val="100000"/>
              </a:lnSpc>
              <a:spcAft>
                <a:spcPts val="800"/>
              </a:spcAft>
              <a:buClr>
                <a:srgbClr val="7030A0"/>
              </a:buClr>
              <a:buSzPct val="100000"/>
              <a:buFont typeface="Wingdings" panose="05000000000000000000" pitchFamily="2" charset="2"/>
              <a:buChar char="v"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Facilité à mettre en œuvre,</a:t>
            </a:r>
          </a:p>
          <a:p>
            <a:pPr marL="380990" indent="-380990">
              <a:lnSpc>
                <a:spcPct val="100000"/>
              </a:lnSpc>
              <a:spcAft>
                <a:spcPts val="800"/>
              </a:spcAft>
              <a:buClr>
                <a:srgbClr val="7030A0"/>
              </a:buClr>
              <a:buSzPct val="100000"/>
              <a:buFont typeface="Wingdings" panose="05000000000000000000" pitchFamily="2" charset="2"/>
              <a:buChar char="v"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Allègement de la masse de l’emballage.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523" name="Google Shape;523;p35"/>
          <p:cNvCxnSpPr/>
          <p:nvPr/>
        </p:nvCxnSpPr>
        <p:spPr>
          <a:xfrm>
            <a:off x="0" y="2449643"/>
            <a:ext cx="596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24" name="Google Shape;524;p35"/>
          <p:cNvGrpSpPr/>
          <p:nvPr/>
        </p:nvGrpSpPr>
        <p:grpSpPr>
          <a:xfrm>
            <a:off x="11345384" y="5930600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525" name="Google Shape;525;p35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526" name="Google Shape;526;p35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7" name="Google Shape;527;p35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522" name="Google Shape;522;p35"/>
          <p:cNvPicPr preferRelativeResize="0">
            <a:picLocks noGrp="1"/>
          </p:cNvPicPr>
          <p:nvPr>
            <p:ph type="pic" idx="2"/>
          </p:nvPr>
        </p:nvPicPr>
        <p:blipFill>
          <a:blip r:embed="rId5"/>
          <a:srcRect l="33797" r="33797"/>
          <a:stretch/>
        </p:blipFill>
        <p:spPr>
          <a:xfrm>
            <a:off x="7309344" y="982765"/>
            <a:ext cx="3711600" cy="4833600"/>
          </a:xfrm>
          <a:prstGeom prst="round2SameRect">
            <a:avLst>
              <a:gd name="adj1" fmla="val 50000"/>
              <a:gd name="adj2" fmla="val 0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937AA86-4B83-F6F0-C3B8-70B7741981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9566" y="3324789"/>
            <a:ext cx="4498820" cy="3113812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36819F9-60E0-8D40-CB74-AD23A016B4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4370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97"/>
    </mc:Choice>
    <mc:Fallback xmlns="">
      <p:transition spd="slow" advTm="108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42"/>
          <p:cNvSpPr/>
          <p:nvPr/>
        </p:nvSpPr>
        <p:spPr>
          <a:xfrm flipH="1">
            <a:off x="8722637" y="3437767"/>
            <a:ext cx="2880000" cy="10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>
              <a:solidFill>
                <a:srgbClr val="7030A0"/>
              </a:solidFill>
            </a:endParaRPr>
          </a:p>
        </p:txBody>
      </p:sp>
      <p:sp>
        <p:nvSpPr>
          <p:cNvPr id="641" name="Google Shape;641;p42"/>
          <p:cNvSpPr txBox="1">
            <a:spLocks noGrp="1"/>
          </p:cNvSpPr>
          <p:nvPr>
            <p:ph type="title"/>
          </p:nvPr>
        </p:nvSpPr>
        <p:spPr>
          <a:xfrm>
            <a:off x="960000" y="211200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Le Contreplaqué d’emballage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42" name="Google Shape;642;p42"/>
          <p:cNvSpPr/>
          <p:nvPr/>
        </p:nvSpPr>
        <p:spPr>
          <a:xfrm flipH="1">
            <a:off x="5889153" y="3437767"/>
            <a:ext cx="2832000" cy="102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>
              <a:solidFill>
                <a:srgbClr val="7030A0"/>
              </a:solidFill>
            </a:endParaRPr>
          </a:p>
        </p:txBody>
      </p:sp>
      <p:sp>
        <p:nvSpPr>
          <p:cNvPr id="643" name="Google Shape;643;p42"/>
          <p:cNvSpPr/>
          <p:nvPr/>
        </p:nvSpPr>
        <p:spPr>
          <a:xfrm flipH="1">
            <a:off x="3011004" y="3437767"/>
            <a:ext cx="2880000" cy="10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644" name="Google Shape;644;p42"/>
          <p:cNvSpPr/>
          <p:nvPr/>
        </p:nvSpPr>
        <p:spPr>
          <a:xfrm flipH="1">
            <a:off x="447857" y="3234983"/>
            <a:ext cx="2294973" cy="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fr-FR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Les  normes </a:t>
            </a:r>
          </a:p>
          <a:p>
            <a:pPr algn="ctr">
              <a:lnSpc>
                <a:spcPct val="115000"/>
              </a:lnSpc>
            </a:pPr>
            <a:r>
              <a:rPr lang="fr-FR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NF EN 314-1 &amp; </a:t>
            </a:r>
          </a:p>
          <a:p>
            <a:pPr algn="ctr">
              <a:lnSpc>
                <a:spcPct val="115000"/>
              </a:lnSpc>
            </a:pPr>
            <a:r>
              <a:rPr lang="fr-FR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NF EN 314-2 définissent </a:t>
            </a:r>
          </a:p>
          <a:p>
            <a:pPr algn="ctr">
              <a:lnSpc>
                <a:spcPct val="115000"/>
              </a:lnSpc>
            </a:pPr>
            <a:r>
              <a:rPr lang="fr-FR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3 classes de collage</a:t>
            </a:r>
          </a:p>
        </p:txBody>
      </p:sp>
      <p:sp>
        <p:nvSpPr>
          <p:cNvPr id="652" name="Google Shape;652;p42"/>
          <p:cNvSpPr txBox="1"/>
          <p:nvPr/>
        </p:nvSpPr>
        <p:spPr>
          <a:xfrm>
            <a:off x="6077071" y="4011733"/>
            <a:ext cx="1912800" cy="11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15000"/>
              </a:lnSpc>
            </a:pPr>
            <a:endParaRPr sz="2400" dirty="0">
              <a:solidFill>
                <a:srgbClr val="7030A0"/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656" name="Google Shape;656;p42"/>
          <p:cNvSpPr txBox="1"/>
          <p:nvPr/>
        </p:nvSpPr>
        <p:spPr>
          <a:xfrm>
            <a:off x="3233529" y="4658498"/>
            <a:ext cx="8593364" cy="2026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380990" indent="-380990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000" b="1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Les classes 1 et 2</a:t>
            </a:r>
            <a:r>
              <a:rPr lang="fr-FR" sz="20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 sont suffisantes pour l’emballage pendant sa durée de vie.</a:t>
            </a:r>
          </a:p>
          <a:p>
            <a:pPr marL="380990" indent="-380990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" sz="20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La classe </a:t>
            </a:r>
            <a:r>
              <a:rPr lang="en" sz="2000" b="1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3</a:t>
            </a:r>
            <a:r>
              <a:rPr lang="en" sz="20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 pour des emballage devant subir un stockage de longue durée dans des conditions extremes.</a:t>
            </a:r>
          </a:p>
          <a:p>
            <a:pPr>
              <a:spcAft>
                <a:spcPts val="600"/>
              </a:spcAft>
              <a:buClr>
                <a:schemeClr val="accent1">
                  <a:lumMod val="75000"/>
                </a:schemeClr>
              </a:buClr>
            </a:pPr>
            <a:endParaRPr lang="en" sz="2000" dirty="0">
              <a:solidFill>
                <a:srgbClr val="7030A0"/>
              </a:solidFill>
              <a:latin typeface="Mulish Medium"/>
              <a:ea typeface="Mulish Medium"/>
              <a:cs typeface="Mulish Medium"/>
              <a:sym typeface="Mulish Medium"/>
            </a:endParaRPr>
          </a:p>
          <a:p>
            <a:pPr marL="380990" indent="-380990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000" dirty="0">
                <a:solidFill>
                  <a:srgbClr val="FF0000"/>
                </a:solidFill>
                <a:latin typeface="Mulish Medium"/>
                <a:ea typeface="Mulish Medium"/>
                <a:cs typeface="Mulish Medium"/>
                <a:sym typeface="Mulish Medium"/>
              </a:rPr>
              <a:t>Le contreplaqué marine répond à la norme </a:t>
            </a:r>
            <a:r>
              <a:rPr lang="fr-FR" sz="2000" b="1" dirty="0">
                <a:solidFill>
                  <a:srgbClr val="FF0000"/>
                </a:solidFill>
                <a:latin typeface="Mulish Medium"/>
                <a:ea typeface="Mulish Medium"/>
                <a:cs typeface="Mulish Medium"/>
                <a:sym typeface="Mulish Medium"/>
              </a:rPr>
              <a:t>NF EN 636-3 contreplaqué extérieur CTB-X </a:t>
            </a:r>
            <a:r>
              <a:rPr lang="fr-FR" sz="2000" dirty="0">
                <a:solidFill>
                  <a:srgbClr val="FF0000"/>
                </a:solidFill>
                <a:latin typeface="Mulish Medium"/>
                <a:ea typeface="Mulish Medium"/>
                <a:cs typeface="Mulish Medium"/>
                <a:sym typeface="Mulish Medium"/>
              </a:rPr>
              <a:t>qui est plus restrictive que ces normes</a:t>
            </a:r>
            <a:r>
              <a:rPr lang="fr-FR" sz="2000" b="1" dirty="0">
                <a:solidFill>
                  <a:srgbClr val="FF0000"/>
                </a:solidFill>
                <a:latin typeface="Mulish Medium"/>
                <a:ea typeface="Mulish Medium"/>
                <a:cs typeface="Mulish Medium"/>
                <a:sym typeface="Mulish Medium"/>
              </a:rPr>
              <a:t>.</a:t>
            </a:r>
            <a:endParaRPr lang="fr-FR" sz="2000" dirty="0">
              <a:solidFill>
                <a:srgbClr val="FF0000"/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cxnSp>
        <p:nvCxnSpPr>
          <p:cNvPr id="657" name="Google Shape;657;p42"/>
          <p:cNvCxnSpPr/>
          <p:nvPr/>
        </p:nvCxnSpPr>
        <p:spPr>
          <a:xfrm>
            <a:off x="3010267" y="1883767"/>
            <a:ext cx="0" cy="2997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Google Shape;656;p42">
            <a:extLst>
              <a:ext uri="{FF2B5EF4-FFF2-40B4-BE49-F238E27FC236}">
                <a16:creationId xmlns:a16="http://schemas.microsoft.com/office/drawing/2014/main" id="{43DAF5A0-FC6D-6C59-AA75-7985B8BF4821}"/>
              </a:ext>
            </a:extLst>
          </p:cNvPr>
          <p:cNvSpPr txBox="1"/>
          <p:nvPr/>
        </p:nvSpPr>
        <p:spPr>
          <a:xfrm>
            <a:off x="352888" y="3526062"/>
            <a:ext cx="2706116" cy="2264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lnSpc>
                <a:spcPct val="115000"/>
              </a:lnSpc>
              <a:buClr>
                <a:schemeClr val="tx2">
                  <a:lumMod val="75000"/>
                </a:schemeClr>
              </a:buClr>
            </a:pPr>
            <a:r>
              <a:rPr lang="fr-FR" sz="2400" b="1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Chapitre 5 </a:t>
            </a: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fr-FR" sz="24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P</a:t>
            </a:r>
            <a:r>
              <a:rPr lang="en" sz="24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ages 97 des spécifications Techniques</a:t>
            </a:r>
          </a:p>
        </p:txBody>
      </p:sp>
      <p:sp>
        <p:nvSpPr>
          <p:cNvPr id="2" name="Google Shape;656;p42">
            <a:extLst>
              <a:ext uri="{FF2B5EF4-FFF2-40B4-BE49-F238E27FC236}">
                <a16:creationId xmlns:a16="http://schemas.microsoft.com/office/drawing/2014/main" id="{FFF28358-D5A1-2465-C23D-2FBC05D1C08A}"/>
              </a:ext>
            </a:extLst>
          </p:cNvPr>
          <p:cNvSpPr txBox="1"/>
          <p:nvPr/>
        </p:nvSpPr>
        <p:spPr>
          <a:xfrm>
            <a:off x="3234214" y="1917004"/>
            <a:ext cx="2111193" cy="1470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15000"/>
              </a:lnSpc>
              <a:buClr>
                <a:schemeClr val="tx2">
                  <a:lumMod val="75000"/>
                </a:schemeClr>
              </a:buClr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intérieur sec</a:t>
            </a:r>
            <a:endParaRPr lang="en" sz="2133" b="1" dirty="0">
              <a:solidFill>
                <a:schemeClr val="accent1">
                  <a:lumMod val="75000"/>
                </a:schemeClr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5" name="Google Shape;645;p42">
            <a:extLst>
              <a:ext uri="{FF2B5EF4-FFF2-40B4-BE49-F238E27FC236}">
                <a16:creationId xmlns:a16="http://schemas.microsoft.com/office/drawing/2014/main" id="{2D924045-26D9-2E73-EC14-56312A8A0208}"/>
              </a:ext>
            </a:extLst>
          </p:cNvPr>
          <p:cNvSpPr txBox="1"/>
          <p:nvPr/>
        </p:nvSpPr>
        <p:spPr>
          <a:xfrm>
            <a:off x="3133186" y="2344367"/>
            <a:ext cx="2313247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1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Classe 1</a:t>
            </a:r>
          </a:p>
        </p:txBody>
      </p:sp>
      <p:sp>
        <p:nvSpPr>
          <p:cNvPr id="9" name="Google Shape;656;p42">
            <a:extLst>
              <a:ext uri="{FF2B5EF4-FFF2-40B4-BE49-F238E27FC236}">
                <a16:creationId xmlns:a16="http://schemas.microsoft.com/office/drawing/2014/main" id="{497A24A1-3CEF-5BB1-AB56-A5109EB9B4FE}"/>
              </a:ext>
            </a:extLst>
          </p:cNvPr>
          <p:cNvSpPr txBox="1"/>
          <p:nvPr/>
        </p:nvSpPr>
        <p:spPr>
          <a:xfrm>
            <a:off x="6285874" y="2607342"/>
            <a:ext cx="2389852" cy="77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15000"/>
              </a:lnSpc>
              <a:buClr>
                <a:schemeClr val="tx2">
                  <a:lumMod val="75000"/>
                </a:schemeClr>
              </a:buClr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intérieur humide.</a:t>
            </a:r>
            <a:endParaRPr lang="en" sz="2133" b="1" dirty="0">
              <a:solidFill>
                <a:schemeClr val="accent1">
                  <a:lumMod val="75000"/>
                </a:schemeClr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11" name="Google Shape;645;p42">
            <a:extLst>
              <a:ext uri="{FF2B5EF4-FFF2-40B4-BE49-F238E27FC236}">
                <a16:creationId xmlns:a16="http://schemas.microsoft.com/office/drawing/2014/main" id="{61A74872-4C9A-887A-2A6E-FE9FF5CE95CC}"/>
              </a:ext>
            </a:extLst>
          </p:cNvPr>
          <p:cNvSpPr txBox="1"/>
          <p:nvPr/>
        </p:nvSpPr>
        <p:spPr>
          <a:xfrm>
            <a:off x="6124962" y="2362709"/>
            <a:ext cx="2313247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1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Classe 2</a:t>
            </a:r>
          </a:p>
        </p:txBody>
      </p:sp>
      <p:sp>
        <p:nvSpPr>
          <p:cNvPr id="15" name="Google Shape;656;p42">
            <a:extLst>
              <a:ext uri="{FF2B5EF4-FFF2-40B4-BE49-F238E27FC236}">
                <a16:creationId xmlns:a16="http://schemas.microsoft.com/office/drawing/2014/main" id="{F04DB829-8312-5FED-01E7-828D22FD99AE}"/>
              </a:ext>
            </a:extLst>
          </p:cNvPr>
          <p:cNvSpPr txBox="1"/>
          <p:nvPr/>
        </p:nvSpPr>
        <p:spPr>
          <a:xfrm>
            <a:off x="9270326" y="2553905"/>
            <a:ext cx="2218463" cy="77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15000"/>
              </a:lnSpc>
              <a:buClr>
                <a:schemeClr val="tx2">
                  <a:lumMod val="75000"/>
                </a:schemeClr>
              </a:buClr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extérieur</a:t>
            </a:r>
          </a:p>
        </p:txBody>
      </p:sp>
      <p:sp>
        <p:nvSpPr>
          <p:cNvPr id="16" name="Google Shape;645;p42">
            <a:extLst>
              <a:ext uri="{FF2B5EF4-FFF2-40B4-BE49-F238E27FC236}">
                <a16:creationId xmlns:a16="http://schemas.microsoft.com/office/drawing/2014/main" id="{FF7FDD92-C342-FE1E-4A7F-1AA06BA370F3}"/>
              </a:ext>
            </a:extLst>
          </p:cNvPr>
          <p:cNvSpPr txBox="1"/>
          <p:nvPr/>
        </p:nvSpPr>
        <p:spPr>
          <a:xfrm>
            <a:off x="8860619" y="2374548"/>
            <a:ext cx="2313247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1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Classe 3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DC4C42B-A3BB-CD91-E8E3-F6245D97BB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8284" y="1051767"/>
            <a:ext cx="1890837" cy="189083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DBCCC40-AB4C-CC91-C623-F1C0BAA440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0368" y="1111127"/>
            <a:ext cx="1770641" cy="180904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1B8E5E7-615F-A452-7BB3-4F25EF9A8F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9611" y="593000"/>
            <a:ext cx="3213505" cy="19692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088DBFA-8E05-1BBF-AB41-09FCAB3067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8884" y="313863"/>
            <a:ext cx="3213505" cy="19692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DFBD1D6-ECEA-B113-D3E3-D249AB0604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9419490" y="692277"/>
            <a:ext cx="1679927" cy="2211291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9407292-CC16-990A-6C9B-F8D14D1448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9027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23"/>
    </mc:Choice>
    <mc:Fallback xmlns="">
      <p:transition spd="slow" advTm="180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9F8C1367-B5E3-A23E-C1A3-1DFFA15EC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8561" y="1169907"/>
            <a:ext cx="8981439" cy="802400"/>
          </a:xfrm>
        </p:spPr>
        <p:txBody>
          <a:bodyPr/>
          <a:lstStyle/>
          <a:p>
            <a:pPr marL="567252" indent="-38099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Dimensions des panneaux de contreplaqué , 244 x 122 cm , 250 x 122 cm, 250 x 125 cm 250 x 153 cm,  </a:t>
            </a:r>
          </a:p>
          <a:p>
            <a:pPr marL="567252" indent="-38099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Grands formats 310 x 153 cm, 310 x 183 cm</a:t>
            </a:r>
          </a:p>
          <a:p>
            <a:pPr marL="567252" indent="-38099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Fabrication possible pour quantité importante de formats spécifiques.</a:t>
            </a:r>
          </a:p>
          <a:p>
            <a:pPr marL="186262" indent="0">
              <a:buNone/>
            </a:pP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F50D483-A288-E23C-2E38-4D15E46F1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60" y="230215"/>
            <a:ext cx="10272000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Le contreplaqué d’emballage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18E45B0-F2D9-0403-2E55-D9A10AC952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5280" y="3338342"/>
            <a:ext cx="8981440" cy="3094705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0FD94B7C-C877-D46C-47AF-BEB91C9152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3023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82"/>
    </mc:Choice>
    <mc:Fallback xmlns="">
      <p:transition spd="slow" advTm="78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F2B870-1604-0EFC-54E7-05A641E4F12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Les masses volumiques du contreplaqué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455EF78-3308-6ED2-B4E3-835D6101B8B0}"/>
              </a:ext>
            </a:extLst>
          </p:cNvPr>
          <p:cNvSpPr txBox="1"/>
          <p:nvPr/>
        </p:nvSpPr>
        <p:spPr>
          <a:xfrm>
            <a:off x="1565661" y="6104825"/>
            <a:ext cx="8836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Mulish Medium" pitchFamily="2" charset="0"/>
              </a:rPr>
              <a:t>Source : CTBA                                       Bois à 20% d’humidité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54D8821-50ED-37FF-ABFE-A1F7F2CDA7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595" y="44689"/>
            <a:ext cx="11664691" cy="5153599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FDD38239-8E75-5844-02ED-D6A76B820B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2538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53"/>
    </mc:Choice>
    <mc:Fallback xmlns="">
      <p:transition spd="slow" advTm="87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ersonnalisé 1">
      <a:majorFont>
        <a:latin typeface="Fjalla One"/>
        <a:ea typeface=""/>
        <a:cs typeface=""/>
      </a:majorFont>
      <a:minorFont>
        <a:latin typeface="Mulish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201</Words>
  <Application>Microsoft Office PowerPoint</Application>
  <PresentationFormat>Grand écran</PresentationFormat>
  <Paragraphs>35</Paragraphs>
  <Slides>6</Slides>
  <Notes>4</Notes>
  <HiddenSlides>0</HiddenSlides>
  <MMClips>6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4" baseType="lpstr">
      <vt:lpstr>Aptos</vt:lpstr>
      <vt:lpstr>Arial</vt:lpstr>
      <vt:lpstr>Fjalla One</vt:lpstr>
      <vt:lpstr>Mulish</vt:lpstr>
      <vt:lpstr>Mulish Medium</vt:lpstr>
      <vt:lpstr>Open Sans</vt:lpstr>
      <vt:lpstr>Wingdings</vt:lpstr>
      <vt:lpstr>Thème Office</vt:lpstr>
      <vt:lpstr>Les matières</vt:lpstr>
      <vt:lpstr>Le Contreplaqué</vt:lpstr>
      <vt:lpstr>Le Contreplaqué d’emballage</vt:lpstr>
      <vt:lpstr>Le Contreplaqué d’emballage</vt:lpstr>
      <vt:lpstr>Le contreplaqué d’emballage</vt:lpstr>
      <vt:lpstr>Les masses volumiques du contreplaqué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matières</dc:title>
  <dc:creator>Pascal RAFIN</dc:creator>
  <cp:lastModifiedBy>Pascal RAFIN</cp:lastModifiedBy>
  <cp:revision>1</cp:revision>
  <dcterms:created xsi:type="dcterms:W3CDTF">2024-05-08T14:49:08Z</dcterms:created>
  <dcterms:modified xsi:type="dcterms:W3CDTF">2024-05-08T15:48:38Z</dcterms:modified>
</cp:coreProperties>
</file>