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3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64AEF-D058-49EE-A9D7-70696ADA6A8D}" v="41" dt="2025-02-06T19:34:27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306" y="-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RAFIN" userId="048f1f18-226d-4ebb-a158-e49bed61c7a3" providerId="ADAL" clId="{D0364AEF-D058-49EE-A9D7-70696ADA6A8D}"/>
    <pc:docChg chg="undo redo custSel addSld delSld modSld">
      <pc:chgData name="Pascal RAFIN" userId="048f1f18-226d-4ebb-a158-e49bed61c7a3" providerId="ADAL" clId="{D0364AEF-D058-49EE-A9D7-70696ADA6A8D}" dt="2025-02-06T19:34:27.984" v="2958"/>
      <pc:docMkLst>
        <pc:docMk/>
      </pc:docMkLst>
      <pc:sldChg chg="addSp modSp">
        <pc:chgData name="Pascal RAFIN" userId="048f1f18-226d-4ebb-a158-e49bed61c7a3" providerId="ADAL" clId="{D0364AEF-D058-49EE-A9D7-70696ADA6A8D}" dt="2025-02-06T19:34:27.984" v="2958"/>
        <pc:sldMkLst>
          <pc:docMk/>
          <pc:sldMk cId="2844026300" sldId="257"/>
        </pc:sldMkLst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2844026300" sldId="257"/>
            <ac:picMk id="3" creationId="{AE61C656-4AA0-AA02-6B10-BA57DCAE2E36}"/>
          </ac:picMkLst>
        </pc:picChg>
      </pc:sldChg>
      <pc:sldChg chg="addSp modSp mod">
        <pc:chgData name="Pascal RAFIN" userId="048f1f18-226d-4ebb-a158-e49bed61c7a3" providerId="ADAL" clId="{D0364AEF-D058-49EE-A9D7-70696ADA6A8D}" dt="2025-02-06T19:34:27.984" v="2958"/>
        <pc:sldMkLst>
          <pc:docMk/>
          <pc:sldMk cId="4288861345" sldId="258"/>
        </pc:sldMkLst>
        <pc:spChg chg="mod">
          <ac:chgData name="Pascal RAFIN" userId="048f1f18-226d-4ebb-a158-e49bed61c7a3" providerId="ADAL" clId="{D0364AEF-D058-49EE-A9D7-70696ADA6A8D}" dt="2025-02-06T15:34:29.699" v="28" actId="20577"/>
          <ac:spMkLst>
            <pc:docMk/>
            <pc:sldMk cId="4288861345" sldId="258"/>
            <ac:spMk id="445" creationId="{00000000-0000-0000-0000-000000000000}"/>
          </ac:spMkLst>
        </pc:spChg>
        <pc:spChg chg="mod">
          <ac:chgData name="Pascal RAFIN" userId="048f1f18-226d-4ebb-a158-e49bed61c7a3" providerId="ADAL" clId="{D0364AEF-D058-49EE-A9D7-70696ADA6A8D}" dt="2025-02-06T15:35:18.899" v="152" actId="20577"/>
          <ac:spMkLst>
            <pc:docMk/>
            <pc:sldMk cId="4288861345" sldId="258"/>
            <ac:spMk id="446" creationId="{00000000-0000-0000-0000-000000000000}"/>
          </ac:spMkLst>
        </pc:spChg>
        <pc:spChg chg="mod">
          <ac:chgData name="Pascal RAFIN" userId="048f1f18-226d-4ebb-a158-e49bed61c7a3" providerId="ADAL" clId="{D0364AEF-D058-49EE-A9D7-70696ADA6A8D}" dt="2025-02-06T16:42:48.036" v="1467" actId="20577"/>
          <ac:spMkLst>
            <pc:docMk/>
            <pc:sldMk cId="4288861345" sldId="258"/>
            <ac:spMk id="447" creationId="{00000000-0000-0000-0000-000000000000}"/>
          </ac:spMkLst>
        </pc:sp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4288861345" sldId="258"/>
            <ac:picMk id="4" creationId="{8BB9307C-6963-1BB1-7496-0FDB340C3CFD}"/>
          </ac:picMkLst>
        </pc:picChg>
      </pc:sldChg>
      <pc:sldChg chg="addSp delSp modSp mod delAnim">
        <pc:chgData name="Pascal RAFIN" userId="048f1f18-226d-4ebb-a158-e49bed61c7a3" providerId="ADAL" clId="{D0364AEF-D058-49EE-A9D7-70696ADA6A8D}" dt="2025-02-06T19:34:27.984" v="2958"/>
        <pc:sldMkLst>
          <pc:docMk/>
          <pc:sldMk cId="3853227051" sldId="259"/>
        </pc:sldMkLst>
        <pc:spChg chg="mod">
          <ac:chgData name="Pascal RAFIN" userId="048f1f18-226d-4ebb-a158-e49bed61c7a3" providerId="ADAL" clId="{D0364AEF-D058-49EE-A9D7-70696ADA6A8D}" dt="2025-02-06T15:58:19.983" v="287" actId="255"/>
          <ac:spMkLst>
            <pc:docMk/>
            <pc:sldMk cId="3853227051" sldId="259"/>
            <ac:spMk id="6" creationId="{0012C55F-7CDE-9A81-86B1-0F2C400A3BC1}"/>
          </ac:spMkLst>
        </pc:spChg>
        <pc:spChg chg="mod">
          <ac:chgData name="Pascal RAFIN" userId="048f1f18-226d-4ebb-a158-e49bed61c7a3" providerId="ADAL" clId="{D0364AEF-D058-49EE-A9D7-70696ADA6A8D}" dt="2025-02-06T15:52:28.708" v="255" actId="20577"/>
          <ac:spMkLst>
            <pc:docMk/>
            <pc:sldMk cId="3853227051" sldId="259"/>
            <ac:spMk id="7" creationId="{4B6F943B-6704-62BB-6803-D4596AB11108}"/>
          </ac:spMkLst>
        </pc:spChg>
        <pc:spChg chg="add del mod">
          <ac:chgData name="Pascal RAFIN" userId="048f1f18-226d-4ebb-a158-e49bed61c7a3" providerId="ADAL" clId="{D0364AEF-D058-49EE-A9D7-70696ADA6A8D}" dt="2025-02-06T15:50:04.183" v="177" actId="478"/>
          <ac:spMkLst>
            <pc:docMk/>
            <pc:sldMk cId="3853227051" sldId="259"/>
            <ac:spMk id="8" creationId="{3FE2C3D7-C265-A6DF-451F-F020B8F30BF5}"/>
          </ac:spMkLst>
        </pc:spChg>
        <pc:spChg chg="add del mod">
          <ac:chgData name="Pascal RAFIN" userId="048f1f18-226d-4ebb-a158-e49bed61c7a3" providerId="ADAL" clId="{D0364AEF-D058-49EE-A9D7-70696ADA6A8D}" dt="2025-02-06T15:50:10.183" v="180" actId="478"/>
          <ac:spMkLst>
            <pc:docMk/>
            <pc:sldMk cId="3853227051" sldId="259"/>
            <ac:spMk id="10" creationId="{B5459FF6-F7B9-972B-76D9-CD6654E3D78B}"/>
          </ac:spMkLst>
        </pc:spChg>
        <pc:spChg chg="del">
          <ac:chgData name="Pascal RAFIN" userId="048f1f18-226d-4ebb-a158-e49bed61c7a3" providerId="ADAL" clId="{D0364AEF-D058-49EE-A9D7-70696ADA6A8D}" dt="2025-02-06T15:50:06.251" v="178" actId="478"/>
          <ac:spMkLst>
            <pc:docMk/>
            <pc:sldMk cId="3853227051" sldId="259"/>
            <ac:spMk id="11" creationId="{0DD78B9E-EBE6-BCA5-31AF-56C32534A097}"/>
          </ac:spMkLst>
        </pc:spChg>
        <pc:spChg chg="del">
          <ac:chgData name="Pascal RAFIN" userId="048f1f18-226d-4ebb-a158-e49bed61c7a3" providerId="ADAL" clId="{D0364AEF-D058-49EE-A9D7-70696ADA6A8D}" dt="2025-02-06T15:50:15.604" v="182" actId="478"/>
          <ac:spMkLst>
            <pc:docMk/>
            <pc:sldMk cId="3853227051" sldId="259"/>
            <ac:spMk id="13" creationId="{601A242C-E099-B51E-B044-E6CCA59DDA07}"/>
          </ac:spMkLst>
        </pc:spChg>
        <pc:spChg chg="del">
          <ac:chgData name="Pascal RAFIN" userId="048f1f18-226d-4ebb-a158-e49bed61c7a3" providerId="ADAL" clId="{D0364AEF-D058-49EE-A9D7-70696ADA6A8D}" dt="2025-02-06T15:50:15.604" v="182" actId="478"/>
          <ac:spMkLst>
            <pc:docMk/>
            <pc:sldMk cId="3853227051" sldId="259"/>
            <ac:spMk id="14" creationId="{4227A3E3-B931-CEE1-2D9C-06FAD328F041}"/>
          </ac:spMkLst>
        </pc:spChg>
        <pc:spChg chg="add del mod">
          <ac:chgData name="Pascal RAFIN" userId="048f1f18-226d-4ebb-a158-e49bed61c7a3" providerId="ADAL" clId="{D0364AEF-D058-49EE-A9D7-70696ADA6A8D}" dt="2025-02-06T15:50:19.065" v="183" actId="478"/>
          <ac:spMkLst>
            <pc:docMk/>
            <pc:sldMk cId="3853227051" sldId="259"/>
            <ac:spMk id="15" creationId="{D536FB69-71B9-18CD-FB8F-6E5BC7462A8F}"/>
          </ac:spMkLst>
        </pc:spChg>
        <pc:spChg chg="del">
          <ac:chgData name="Pascal RAFIN" userId="048f1f18-226d-4ebb-a158-e49bed61c7a3" providerId="ADAL" clId="{D0364AEF-D058-49EE-A9D7-70696ADA6A8D}" dt="2025-02-06T15:50:19.065" v="183" actId="478"/>
          <ac:spMkLst>
            <pc:docMk/>
            <pc:sldMk cId="3853227051" sldId="259"/>
            <ac:spMk id="16" creationId="{2E8EC7F7-426F-4F52-C153-BDEEBFDA0F7C}"/>
          </ac:spMkLst>
        </pc:spChg>
        <pc:spChg chg="del">
          <ac:chgData name="Pascal RAFIN" userId="048f1f18-226d-4ebb-a158-e49bed61c7a3" providerId="ADAL" clId="{D0364AEF-D058-49EE-A9D7-70696ADA6A8D}" dt="2025-02-06T15:50:19.065" v="183" actId="478"/>
          <ac:spMkLst>
            <pc:docMk/>
            <pc:sldMk cId="3853227051" sldId="259"/>
            <ac:spMk id="17" creationId="{2A0F35F9-B746-48CD-F53E-A9AFDA85ECF2}"/>
          </ac:spMkLst>
        </pc:spChg>
        <pc:spChg chg="del">
          <ac:chgData name="Pascal RAFIN" userId="048f1f18-226d-4ebb-a158-e49bed61c7a3" providerId="ADAL" clId="{D0364AEF-D058-49EE-A9D7-70696ADA6A8D}" dt="2025-02-06T15:50:13.135" v="181" actId="478"/>
          <ac:spMkLst>
            <pc:docMk/>
            <pc:sldMk cId="3853227051" sldId="259"/>
            <ac:spMk id="18" creationId="{23FA43EF-FF44-2F0E-492B-D499FC397780}"/>
          </ac:spMkLst>
        </pc:spChg>
        <pc:spChg chg="add del mod">
          <ac:chgData name="Pascal RAFIN" userId="048f1f18-226d-4ebb-a158-e49bed61c7a3" providerId="ADAL" clId="{D0364AEF-D058-49EE-A9D7-70696ADA6A8D}" dt="2025-02-06T15:50:28.215" v="187" actId="478"/>
          <ac:spMkLst>
            <pc:docMk/>
            <pc:sldMk cId="3853227051" sldId="259"/>
            <ac:spMk id="20" creationId="{D4E20A8E-53D3-2D3C-D231-0671C1F76683}"/>
          </ac:spMkLst>
        </pc:spChg>
        <pc:spChg chg="del">
          <ac:chgData name="Pascal RAFIN" userId="048f1f18-226d-4ebb-a158-e49bed61c7a3" providerId="ADAL" clId="{D0364AEF-D058-49EE-A9D7-70696ADA6A8D}" dt="2025-02-06T15:50:00.909" v="176" actId="478"/>
          <ac:spMkLst>
            <pc:docMk/>
            <pc:sldMk cId="3853227051" sldId="259"/>
            <ac:spMk id="489" creationId="{00000000-0000-0000-0000-000000000000}"/>
          </ac:spMkLst>
        </pc:spChg>
        <pc:spChg chg="del">
          <ac:chgData name="Pascal RAFIN" userId="048f1f18-226d-4ebb-a158-e49bed61c7a3" providerId="ADAL" clId="{D0364AEF-D058-49EE-A9D7-70696ADA6A8D}" dt="2025-02-06T15:50:07.724" v="179" actId="478"/>
          <ac:spMkLst>
            <pc:docMk/>
            <pc:sldMk cId="3853227051" sldId="259"/>
            <ac:spMk id="492" creationId="{00000000-0000-0000-0000-000000000000}"/>
          </ac:spMkLst>
        </pc:spChg>
        <pc:spChg chg="del">
          <ac:chgData name="Pascal RAFIN" userId="048f1f18-226d-4ebb-a158-e49bed61c7a3" providerId="ADAL" clId="{D0364AEF-D058-49EE-A9D7-70696ADA6A8D}" dt="2025-02-06T15:50:22.746" v="185" actId="478"/>
          <ac:spMkLst>
            <pc:docMk/>
            <pc:sldMk cId="3853227051" sldId="259"/>
            <ac:spMk id="493" creationId="{00000000-0000-0000-0000-000000000000}"/>
          </ac:spMkLst>
        </pc:spChg>
        <pc:spChg chg="del">
          <ac:chgData name="Pascal RAFIN" userId="048f1f18-226d-4ebb-a158-e49bed61c7a3" providerId="ADAL" clId="{D0364AEF-D058-49EE-A9D7-70696ADA6A8D}" dt="2025-02-06T15:50:13.135" v="181" actId="478"/>
          <ac:spMkLst>
            <pc:docMk/>
            <pc:sldMk cId="3853227051" sldId="259"/>
            <ac:spMk id="494" creationId="{00000000-0000-0000-0000-000000000000}"/>
          </ac:spMkLst>
        </pc:spChg>
        <pc:picChg chg="del">
          <ac:chgData name="Pascal RAFIN" userId="048f1f18-226d-4ebb-a158-e49bed61c7a3" providerId="ADAL" clId="{D0364AEF-D058-49EE-A9D7-70696ADA6A8D}" dt="2025-02-06T15:50:25.058" v="186" actId="478"/>
          <ac:picMkLst>
            <pc:docMk/>
            <pc:sldMk cId="3853227051" sldId="259"/>
            <ac:picMk id="2" creationId="{C292CC38-5679-813C-59D0-07BC478EE621}"/>
          </ac:picMkLst>
        </pc:picChg>
        <pc:picChg chg="del">
          <ac:chgData name="Pascal RAFIN" userId="048f1f18-226d-4ebb-a158-e49bed61c7a3" providerId="ADAL" clId="{D0364AEF-D058-49EE-A9D7-70696ADA6A8D}" dt="2025-02-06T15:50:20.569" v="184" actId="478"/>
          <ac:picMkLst>
            <pc:docMk/>
            <pc:sldMk cId="3853227051" sldId="259"/>
            <ac:picMk id="3" creationId="{6AF8CD0F-34B8-4928-6A1B-2424A9F570DE}"/>
          </ac:picMkLst>
        </pc:pic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3853227051" sldId="259"/>
            <ac:picMk id="22" creationId="{615B6559-5E84-558E-B3EF-B91768CE272C}"/>
          </ac:picMkLst>
        </pc:picChg>
      </pc:sldChg>
      <pc:sldChg chg="addSp modSp add mod">
        <pc:chgData name="Pascal RAFIN" userId="048f1f18-226d-4ebb-a158-e49bed61c7a3" providerId="ADAL" clId="{D0364AEF-D058-49EE-A9D7-70696ADA6A8D}" dt="2025-02-06T19:34:27.984" v="2958"/>
        <pc:sldMkLst>
          <pc:docMk/>
          <pc:sldMk cId="677069385" sldId="260"/>
        </pc:sldMkLst>
        <pc:spChg chg="mod">
          <ac:chgData name="Pascal RAFIN" userId="048f1f18-226d-4ebb-a158-e49bed61c7a3" providerId="ADAL" clId="{D0364AEF-D058-49EE-A9D7-70696ADA6A8D}" dt="2025-02-06T16:11:20.545" v="1060" actId="207"/>
          <ac:spMkLst>
            <pc:docMk/>
            <pc:sldMk cId="677069385" sldId="260"/>
            <ac:spMk id="6" creationId="{C93316AB-D753-571B-0F4C-78BD4BB19681}"/>
          </ac:spMkLst>
        </pc:spChg>
        <pc:spChg chg="mod">
          <ac:chgData name="Pascal RAFIN" userId="048f1f18-226d-4ebb-a158-e49bed61c7a3" providerId="ADAL" clId="{D0364AEF-D058-49EE-A9D7-70696ADA6A8D}" dt="2025-02-06T16:00:03.280" v="336" actId="14100"/>
          <ac:spMkLst>
            <pc:docMk/>
            <pc:sldMk cId="677069385" sldId="260"/>
            <ac:spMk id="7" creationId="{E1A826D0-EA18-AB86-2BBB-F333B6528942}"/>
          </ac:spMkLst>
        </pc:sp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677069385" sldId="260"/>
            <ac:picMk id="3" creationId="{15B9BADB-2A7E-8553-1EB2-D6D9A353BACF}"/>
          </ac:picMkLst>
        </pc:picChg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2987849833" sldId="260"/>
        </pc:sldMkLst>
      </pc:sldChg>
      <pc:sldChg chg="addSp delSp modSp add mod">
        <pc:chgData name="Pascal RAFIN" userId="048f1f18-226d-4ebb-a158-e49bed61c7a3" providerId="ADAL" clId="{D0364AEF-D058-49EE-A9D7-70696ADA6A8D}" dt="2025-02-06T19:34:27.984" v="2958"/>
        <pc:sldMkLst>
          <pc:docMk/>
          <pc:sldMk cId="1894339544" sldId="261"/>
        </pc:sldMkLst>
        <pc:spChg chg="add del mod">
          <ac:chgData name="Pascal RAFIN" userId="048f1f18-226d-4ebb-a158-e49bed61c7a3" providerId="ADAL" clId="{D0364AEF-D058-49EE-A9D7-70696ADA6A8D}" dt="2025-02-06T16:24:41.682" v="1123" actId="478"/>
          <ac:spMkLst>
            <pc:docMk/>
            <pc:sldMk cId="1894339544" sldId="261"/>
            <ac:spMk id="4" creationId="{F0A4B17C-849F-4983-8238-53D324EE5F10}"/>
          </ac:spMkLst>
        </pc:spChg>
        <pc:spChg chg="del">
          <ac:chgData name="Pascal RAFIN" userId="048f1f18-226d-4ebb-a158-e49bed61c7a3" providerId="ADAL" clId="{D0364AEF-D058-49EE-A9D7-70696ADA6A8D}" dt="2025-02-06T16:29:21.702" v="1398" actId="478"/>
          <ac:spMkLst>
            <pc:docMk/>
            <pc:sldMk cId="1894339544" sldId="261"/>
            <ac:spMk id="5" creationId="{81D3CFA1-6B1B-843B-46A9-BA7341707266}"/>
          </ac:spMkLst>
        </pc:spChg>
        <pc:spChg chg="del mod">
          <ac:chgData name="Pascal RAFIN" userId="048f1f18-226d-4ebb-a158-e49bed61c7a3" providerId="ADAL" clId="{D0364AEF-D058-49EE-A9D7-70696ADA6A8D}" dt="2025-02-06T16:23:20.236" v="1104" actId="478"/>
          <ac:spMkLst>
            <pc:docMk/>
            <pc:sldMk cId="1894339544" sldId="261"/>
            <ac:spMk id="6" creationId="{B80088D2-9B40-834A-0BAB-70227CC6C444}"/>
          </ac:spMkLst>
        </pc:spChg>
        <pc:spChg chg="mod">
          <ac:chgData name="Pascal RAFIN" userId="048f1f18-226d-4ebb-a158-e49bed61c7a3" providerId="ADAL" clId="{D0364AEF-D058-49EE-A9D7-70696ADA6A8D}" dt="2025-02-06T16:13:11.383" v="1099" actId="20577"/>
          <ac:spMkLst>
            <pc:docMk/>
            <pc:sldMk cId="1894339544" sldId="261"/>
            <ac:spMk id="7" creationId="{DF1C0ECF-5FC3-0D86-84EF-416794DDE261}"/>
          </ac:spMkLst>
        </pc:spChg>
        <pc:spChg chg="add mod">
          <ac:chgData name="Pascal RAFIN" userId="048f1f18-226d-4ebb-a158-e49bed61c7a3" providerId="ADAL" clId="{D0364AEF-D058-49EE-A9D7-70696ADA6A8D}" dt="2025-02-06T16:29:07.956" v="1396" actId="20577"/>
          <ac:spMkLst>
            <pc:docMk/>
            <pc:sldMk cId="1894339544" sldId="261"/>
            <ac:spMk id="8" creationId="{13A42BB2-0D60-CA11-72EC-8AC71FBA097A}"/>
          </ac:spMkLst>
        </pc:spChg>
        <pc:spChg chg="add mod">
          <ac:chgData name="Pascal RAFIN" userId="048f1f18-226d-4ebb-a158-e49bed61c7a3" providerId="ADAL" clId="{D0364AEF-D058-49EE-A9D7-70696ADA6A8D}" dt="2025-02-06T16:25:03.818" v="1127"/>
          <ac:spMkLst>
            <pc:docMk/>
            <pc:sldMk cId="1894339544" sldId="261"/>
            <ac:spMk id="10" creationId="{9A6AACA0-543A-AD66-67B4-36EE32B29176}"/>
          </ac:spMkLst>
        </pc:spChg>
        <pc:picChg chg="add del mod">
          <ac:chgData name="Pascal RAFIN" userId="048f1f18-226d-4ebb-a158-e49bed61c7a3" providerId="ADAL" clId="{D0364AEF-D058-49EE-A9D7-70696ADA6A8D}" dt="2025-02-06T16:23:14.951" v="1103" actId="21"/>
          <ac:picMkLst>
            <pc:docMk/>
            <pc:sldMk cId="1894339544" sldId="261"/>
            <ac:picMk id="2" creationId="{7B7EAEEB-C60E-5FA9-3121-7CB59D8A74F7}"/>
          </ac:picMkLst>
        </pc:picChg>
        <pc:picChg chg="add del mod modCrop">
          <ac:chgData name="Pascal RAFIN" userId="048f1f18-226d-4ebb-a158-e49bed61c7a3" providerId="ADAL" clId="{D0364AEF-D058-49EE-A9D7-70696ADA6A8D}" dt="2025-02-06T16:24:05.892" v="1122" actId="478"/>
          <ac:picMkLst>
            <pc:docMk/>
            <pc:sldMk cId="1894339544" sldId="261"/>
            <ac:picMk id="3" creationId="{7B7EAEEB-C60E-5FA9-3121-7CB59D8A74F7}"/>
          </ac:picMkLst>
        </pc:picChg>
        <pc:picChg chg="add mod">
          <ac:chgData name="Pascal RAFIN" userId="048f1f18-226d-4ebb-a158-e49bed61c7a3" providerId="ADAL" clId="{D0364AEF-D058-49EE-A9D7-70696ADA6A8D}" dt="2025-02-06T16:25:03.818" v="1127"/>
          <ac:picMkLst>
            <pc:docMk/>
            <pc:sldMk cId="1894339544" sldId="261"/>
            <ac:picMk id="9" creationId="{259412DB-BD8E-336F-D165-13DBF9EDA266}"/>
          </ac:picMkLst>
        </pc:picChg>
        <pc:picChg chg="add mod">
          <ac:chgData name="Pascal RAFIN" userId="048f1f18-226d-4ebb-a158-e49bed61c7a3" providerId="ADAL" clId="{D0364AEF-D058-49EE-A9D7-70696ADA6A8D}" dt="2025-02-06T16:29:17.817" v="1397" actId="14100"/>
          <ac:picMkLst>
            <pc:docMk/>
            <pc:sldMk cId="1894339544" sldId="261"/>
            <ac:picMk id="11" creationId="{BC2AFEDD-4A2A-F52B-5DCA-F90A29D63576}"/>
          </ac:picMkLst>
        </pc:pic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1894339544" sldId="261"/>
            <ac:picMk id="13" creationId="{4913B5EE-52D9-DD0E-9B45-7D9DF14CBCA9}"/>
          </ac:picMkLst>
        </pc:picChg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2966296834" sldId="261"/>
        </pc:sldMkLst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1468624659" sldId="262"/>
        </pc:sldMkLst>
      </pc:sldChg>
      <pc:sldChg chg="addSp delSp modSp add mod">
        <pc:chgData name="Pascal RAFIN" userId="048f1f18-226d-4ebb-a158-e49bed61c7a3" providerId="ADAL" clId="{D0364AEF-D058-49EE-A9D7-70696ADA6A8D}" dt="2025-02-06T19:34:27.984" v="2958"/>
        <pc:sldMkLst>
          <pc:docMk/>
          <pc:sldMk cId="2151063759" sldId="262"/>
        </pc:sldMkLst>
        <pc:spChg chg="add mod">
          <ac:chgData name="Pascal RAFIN" userId="048f1f18-226d-4ebb-a158-e49bed61c7a3" providerId="ADAL" clId="{D0364AEF-D058-49EE-A9D7-70696ADA6A8D}" dt="2025-02-06T16:40:11.523" v="1456"/>
          <ac:spMkLst>
            <pc:docMk/>
            <pc:sldMk cId="2151063759" sldId="262"/>
            <ac:spMk id="5" creationId="{15444A50-EC38-BF67-8891-3FEDE226E616}"/>
          </ac:spMkLst>
        </pc:spChg>
        <pc:spChg chg="del">
          <ac:chgData name="Pascal RAFIN" userId="048f1f18-226d-4ebb-a158-e49bed61c7a3" providerId="ADAL" clId="{D0364AEF-D058-49EE-A9D7-70696ADA6A8D}" dt="2025-02-06T16:29:38.337" v="1400" actId="478"/>
          <ac:spMkLst>
            <pc:docMk/>
            <pc:sldMk cId="2151063759" sldId="262"/>
            <ac:spMk id="8" creationId="{E3D30302-009C-8B60-EE3A-BE5421A4A915}"/>
          </ac:spMkLst>
        </pc:spChg>
        <pc:spChg chg="add mod">
          <ac:chgData name="Pascal RAFIN" userId="048f1f18-226d-4ebb-a158-e49bed61c7a3" providerId="ADAL" clId="{D0364AEF-D058-49EE-A9D7-70696ADA6A8D}" dt="2025-02-06T16:40:11.523" v="1456"/>
          <ac:spMkLst>
            <pc:docMk/>
            <pc:sldMk cId="2151063759" sldId="262"/>
            <ac:spMk id="9" creationId="{E5B05BFC-5458-4D7A-B092-B25D6A09A51A}"/>
          </ac:spMkLst>
        </pc:spChg>
        <pc:picChg chg="add mod">
          <ac:chgData name="Pascal RAFIN" userId="048f1f18-226d-4ebb-a158-e49bed61c7a3" providerId="ADAL" clId="{D0364AEF-D058-49EE-A9D7-70696ADA6A8D}" dt="2025-02-06T16:39:59.160" v="1452" actId="1076"/>
          <ac:picMkLst>
            <pc:docMk/>
            <pc:sldMk cId="2151063759" sldId="262"/>
            <ac:picMk id="2" creationId="{F67BF38D-A5F7-DEDB-B9D1-5755BF6C1BDE}"/>
          </ac:picMkLst>
        </pc:picChg>
        <pc:picChg chg="add mod">
          <ac:chgData name="Pascal RAFIN" userId="048f1f18-226d-4ebb-a158-e49bed61c7a3" providerId="ADAL" clId="{D0364AEF-D058-49EE-A9D7-70696ADA6A8D}" dt="2025-02-06T16:40:02.813" v="1453" actId="1076"/>
          <ac:picMkLst>
            <pc:docMk/>
            <pc:sldMk cId="2151063759" sldId="262"/>
            <ac:picMk id="3" creationId="{632C47C1-458A-9D0F-B45C-B2AFAE61517F}"/>
          </ac:picMkLst>
        </pc:picChg>
        <pc:picChg chg="add mod">
          <ac:chgData name="Pascal RAFIN" userId="048f1f18-226d-4ebb-a158-e49bed61c7a3" providerId="ADAL" clId="{D0364AEF-D058-49EE-A9D7-70696ADA6A8D}" dt="2025-02-06T16:40:05.876" v="1454" actId="1076"/>
          <ac:picMkLst>
            <pc:docMk/>
            <pc:sldMk cId="2151063759" sldId="262"/>
            <ac:picMk id="4" creationId="{ADF39A7A-386C-3A9B-8FD1-D5F3EE0FEF4E}"/>
          </ac:picMkLst>
        </pc:picChg>
        <pc:picChg chg="add mod">
          <ac:chgData name="Pascal RAFIN" userId="048f1f18-226d-4ebb-a158-e49bed61c7a3" providerId="ADAL" clId="{D0364AEF-D058-49EE-A9D7-70696ADA6A8D}" dt="2025-02-06T16:40:11.523" v="1456"/>
          <ac:picMkLst>
            <pc:docMk/>
            <pc:sldMk cId="2151063759" sldId="262"/>
            <ac:picMk id="6" creationId="{961D95D6-DFAA-454E-9866-51AB19EDFA5D}"/>
          </ac:picMkLst>
        </pc:picChg>
        <pc:picChg chg="del">
          <ac:chgData name="Pascal RAFIN" userId="048f1f18-226d-4ebb-a158-e49bed61c7a3" providerId="ADAL" clId="{D0364AEF-D058-49EE-A9D7-70696ADA6A8D}" dt="2025-02-06T16:29:41.512" v="1401" actId="478"/>
          <ac:picMkLst>
            <pc:docMk/>
            <pc:sldMk cId="2151063759" sldId="262"/>
            <ac:picMk id="11" creationId="{C243F7AD-463D-AE1A-E12D-4BAFEDC73524}"/>
          </ac:picMkLst>
        </pc:picChg>
        <pc:picChg chg="add mod">
          <ac:chgData name="Pascal RAFIN" userId="048f1f18-226d-4ebb-a158-e49bed61c7a3" providerId="ADAL" clId="{D0364AEF-D058-49EE-A9D7-70696ADA6A8D}" dt="2025-02-06T16:40:24.231" v="1461" actId="1076"/>
          <ac:picMkLst>
            <pc:docMk/>
            <pc:sldMk cId="2151063759" sldId="262"/>
            <ac:picMk id="12" creationId="{AF164379-1450-4D34-DC30-FF8935285E6E}"/>
          </ac:picMkLst>
        </pc:picChg>
        <pc:picChg chg="add mod">
          <ac:chgData name="Pascal RAFIN" userId="048f1f18-226d-4ebb-a158-e49bed61c7a3" providerId="ADAL" clId="{D0364AEF-D058-49EE-A9D7-70696ADA6A8D}" dt="2025-02-06T16:42:35" v="1465" actId="1076"/>
          <ac:picMkLst>
            <pc:docMk/>
            <pc:sldMk cId="2151063759" sldId="262"/>
            <ac:picMk id="13" creationId="{66476289-65F7-2D65-8F39-1A7D77BA4C7F}"/>
          </ac:picMkLst>
        </pc:pic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2151063759" sldId="262"/>
            <ac:picMk id="15" creationId="{E9C0556F-110D-F9BC-0A52-E5A3134345E8}"/>
          </ac:picMkLst>
        </pc:picChg>
        <pc:cxnChg chg="add mod">
          <ac:chgData name="Pascal RAFIN" userId="048f1f18-226d-4ebb-a158-e49bed61c7a3" providerId="ADAL" clId="{D0364AEF-D058-49EE-A9D7-70696ADA6A8D}" dt="2025-02-06T16:40:11.523" v="1456"/>
          <ac:cxnSpMkLst>
            <pc:docMk/>
            <pc:sldMk cId="2151063759" sldId="262"/>
            <ac:cxnSpMk id="10" creationId="{1AF4CFFD-808F-38F9-546C-DABCD0E962A6}"/>
          </ac:cxnSpMkLst>
        </pc:cxnChg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2122140899" sldId="263"/>
        </pc:sldMkLst>
      </pc:sldChg>
      <pc:sldChg chg="addSp delSp modSp add mod">
        <pc:chgData name="Pascal RAFIN" userId="048f1f18-226d-4ebb-a158-e49bed61c7a3" providerId="ADAL" clId="{D0364AEF-D058-49EE-A9D7-70696ADA6A8D}" dt="2025-02-06T19:34:27.984" v="2958"/>
        <pc:sldMkLst>
          <pc:docMk/>
          <pc:sldMk cId="2853647299" sldId="263"/>
        </pc:sldMkLst>
        <pc:spChg chg="mod">
          <ac:chgData name="Pascal RAFIN" userId="048f1f18-226d-4ebb-a158-e49bed61c7a3" providerId="ADAL" clId="{D0364AEF-D058-49EE-A9D7-70696ADA6A8D}" dt="2025-02-06T18:19:49.758" v="1490" actId="20577"/>
          <ac:spMkLst>
            <pc:docMk/>
            <pc:sldMk cId="2853647299" sldId="263"/>
            <ac:spMk id="7" creationId="{4570F257-53A1-C8E3-9BB2-481A3D7F6ECA}"/>
          </ac:spMkLst>
        </pc:spChg>
        <pc:picChg chg="del">
          <ac:chgData name="Pascal RAFIN" userId="048f1f18-226d-4ebb-a158-e49bed61c7a3" providerId="ADAL" clId="{D0364AEF-D058-49EE-A9D7-70696ADA6A8D}" dt="2025-02-06T18:19:04.147" v="1473" actId="478"/>
          <ac:picMkLst>
            <pc:docMk/>
            <pc:sldMk cId="2853647299" sldId="263"/>
            <ac:picMk id="2" creationId="{C9178AFD-2AE9-3D5A-3060-DE2893EA0445}"/>
          </ac:picMkLst>
        </pc:picChg>
        <pc:picChg chg="del">
          <ac:chgData name="Pascal RAFIN" userId="048f1f18-226d-4ebb-a158-e49bed61c7a3" providerId="ADAL" clId="{D0364AEF-D058-49EE-A9D7-70696ADA6A8D}" dt="2025-02-06T18:19:03.481" v="1472" actId="478"/>
          <ac:picMkLst>
            <pc:docMk/>
            <pc:sldMk cId="2853647299" sldId="263"/>
            <ac:picMk id="3" creationId="{C9A559E7-39D6-C708-221B-730EE78D1A77}"/>
          </ac:picMkLst>
        </pc:picChg>
        <pc:picChg chg="del">
          <ac:chgData name="Pascal RAFIN" userId="048f1f18-226d-4ebb-a158-e49bed61c7a3" providerId="ADAL" clId="{D0364AEF-D058-49EE-A9D7-70696ADA6A8D}" dt="2025-02-06T18:19:02.788" v="1471" actId="478"/>
          <ac:picMkLst>
            <pc:docMk/>
            <pc:sldMk cId="2853647299" sldId="263"/>
            <ac:picMk id="4" creationId="{833BA739-48A8-D11F-7A15-FA621A9494A7}"/>
          </ac:picMkLst>
        </pc:picChg>
        <pc:picChg chg="add mod">
          <ac:chgData name="Pascal RAFIN" userId="048f1f18-226d-4ebb-a158-e49bed61c7a3" providerId="ADAL" clId="{D0364AEF-D058-49EE-A9D7-70696ADA6A8D}" dt="2025-02-06T18:19:59.896" v="1491" actId="1076"/>
          <ac:picMkLst>
            <pc:docMk/>
            <pc:sldMk cId="2853647299" sldId="263"/>
            <ac:picMk id="5" creationId="{1F306E1B-EA18-D298-1D6A-D3B6379E7190}"/>
          </ac:picMkLst>
        </pc:pic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2853647299" sldId="263"/>
            <ac:picMk id="8" creationId="{3064468B-3F77-D570-841B-171274151022}"/>
          </ac:picMkLst>
        </pc:picChg>
        <pc:picChg chg="del">
          <ac:chgData name="Pascal RAFIN" userId="048f1f18-226d-4ebb-a158-e49bed61c7a3" providerId="ADAL" clId="{D0364AEF-D058-49EE-A9D7-70696ADA6A8D}" dt="2025-02-06T18:19:00.585" v="1469" actId="478"/>
          <ac:picMkLst>
            <pc:docMk/>
            <pc:sldMk cId="2853647299" sldId="263"/>
            <ac:picMk id="12" creationId="{7DF7BF8E-EB3E-3B4E-F1F0-58510D6E21F3}"/>
          </ac:picMkLst>
        </pc:picChg>
        <pc:picChg chg="del">
          <ac:chgData name="Pascal RAFIN" userId="048f1f18-226d-4ebb-a158-e49bed61c7a3" providerId="ADAL" clId="{D0364AEF-D058-49EE-A9D7-70696ADA6A8D}" dt="2025-02-06T18:19:02.085" v="1470" actId="478"/>
          <ac:picMkLst>
            <pc:docMk/>
            <pc:sldMk cId="2853647299" sldId="263"/>
            <ac:picMk id="13" creationId="{4699D823-9D24-9EF0-39F5-5D541554A65C}"/>
          </ac:picMkLst>
        </pc:picChg>
      </pc:sldChg>
      <pc:sldChg chg="addSp delSp modSp add mod">
        <pc:chgData name="Pascal RAFIN" userId="048f1f18-226d-4ebb-a158-e49bed61c7a3" providerId="ADAL" clId="{D0364AEF-D058-49EE-A9D7-70696ADA6A8D}" dt="2025-02-06T19:34:27.984" v="2958"/>
        <pc:sldMkLst>
          <pc:docMk/>
          <pc:sldMk cId="95711808" sldId="264"/>
        </pc:sldMkLst>
        <pc:spChg chg="mod">
          <ac:chgData name="Pascal RAFIN" userId="048f1f18-226d-4ebb-a158-e49bed61c7a3" providerId="ADAL" clId="{D0364AEF-D058-49EE-A9D7-70696ADA6A8D}" dt="2025-02-06T19:26:31.681" v="2904" actId="20577"/>
          <ac:spMkLst>
            <pc:docMk/>
            <pc:sldMk cId="95711808" sldId="264"/>
            <ac:spMk id="7" creationId="{8933199C-8ED1-C6D6-42BF-7CC180CD9E39}"/>
          </ac:spMkLst>
        </pc:spChg>
        <pc:graphicFrameChg chg="add del mod modGraphic">
          <ac:chgData name="Pascal RAFIN" userId="048f1f18-226d-4ebb-a158-e49bed61c7a3" providerId="ADAL" clId="{D0364AEF-D058-49EE-A9D7-70696ADA6A8D}" dt="2025-02-06T18:23:27.128" v="1532" actId="478"/>
          <ac:graphicFrameMkLst>
            <pc:docMk/>
            <pc:sldMk cId="95711808" sldId="264"/>
            <ac:graphicFrameMk id="5" creationId="{E73113B9-F1CE-E3EA-BF3C-0928457EEEAB}"/>
          </ac:graphicFrameMkLst>
        </pc:graphicFrameChg>
        <pc:graphicFrameChg chg="add del mod modGraphic">
          <ac:chgData name="Pascal RAFIN" userId="048f1f18-226d-4ebb-a158-e49bed61c7a3" providerId="ADAL" clId="{D0364AEF-D058-49EE-A9D7-70696ADA6A8D}" dt="2025-02-06T18:23:58.159" v="1535" actId="478"/>
          <ac:graphicFrameMkLst>
            <pc:docMk/>
            <pc:sldMk cId="95711808" sldId="264"/>
            <ac:graphicFrameMk id="11" creationId="{D8445129-69D6-33FD-3A58-F716B556012D}"/>
          </ac:graphicFrameMkLst>
        </pc:graphicFrameChg>
        <pc:graphicFrameChg chg="add del mod">
          <ac:chgData name="Pascal RAFIN" userId="048f1f18-226d-4ebb-a158-e49bed61c7a3" providerId="ADAL" clId="{D0364AEF-D058-49EE-A9D7-70696ADA6A8D}" dt="2025-02-06T18:24:46.440" v="1538" actId="478"/>
          <ac:graphicFrameMkLst>
            <pc:docMk/>
            <pc:sldMk cId="95711808" sldId="264"/>
            <ac:graphicFrameMk id="14" creationId="{B6465B1C-A92E-64D3-8D43-ABAA74F201E0}"/>
          </ac:graphicFrameMkLst>
        </pc:graphicFrameChg>
        <pc:graphicFrameChg chg="add mod modGraphic">
          <ac:chgData name="Pascal RAFIN" userId="048f1f18-226d-4ebb-a158-e49bed61c7a3" providerId="ADAL" clId="{D0364AEF-D058-49EE-A9D7-70696ADA6A8D}" dt="2025-02-06T18:40:27.199" v="2048" actId="20577"/>
          <ac:graphicFrameMkLst>
            <pc:docMk/>
            <pc:sldMk cId="95711808" sldId="264"/>
            <ac:graphicFrameMk id="15" creationId="{27D00809-E7B5-FB06-C812-BA41C9961714}"/>
          </ac:graphicFrameMkLst>
        </pc:graphicFrameChg>
        <pc:picChg chg="del">
          <ac:chgData name="Pascal RAFIN" userId="048f1f18-226d-4ebb-a158-e49bed61c7a3" providerId="ADAL" clId="{D0364AEF-D058-49EE-A9D7-70696ADA6A8D}" dt="2025-02-06T18:21:01.930" v="1509" actId="478"/>
          <ac:picMkLst>
            <pc:docMk/>
            <pc:sldMk cId="95711808" sldId="264"/>
            <ac:picMk id="2" creationId="{068BE49E-2D7D-693F-729E-B57317B10834}"/>
          </ac:picMkLst>
        </pc:picChg>
        <pc:picChg chg="del">
          <ac:chgData name="Pascal RAFIN" userId="048f1f18-226d-4ebb-a158-e49bed61c7a3" providerId="ADAL" clId="{D0364AEF-D058-49EE-A9D7-70696ADA6A8D}" dt="2025-02-06T18:21:02.678" v="1510" actId="478"/>
          <ac:picMkLst>
            <pc:docMk/>
            <pc:sldMk cId="95711808" sldId="264"/>
            <ac:picMk id="3" creationId="{4A98A166-6C64-000E-D6A5-71FF21B79C93}"/>
          </ac:picMkLst>
        </pc:picChg>
        <pc:picChg chg="del">
          <ac:chgData name="Pascal RAFIN" userId="048f1f18-226d-4ebb-a158-e49bed61c7a3" providerId="ADAL" clId="{D0364AEF-D058-49EE-A9D7-70696ADA6A8D}" dt="2025-02-06T18:21:03.349" v="1511" actId="478"/>
          <ac:picMkLst>
            <pc:docMk/>
            <pc:sldMk cId="95711808" sldId="264"/>
            <ac:picMk id="4" creationId="{52A86578-B669-6B6F-5E1C-E6F0939F854D}"/>
          </ac:picMkLst>
        </pc:picChg>
        <pc:picChg chg="add del mod">
          <ac:chgData name="Pascal RAFIN" userId="048f1f18-226d-4ebb-a158-e49bed61c7a3" providerId="ADAL" clId="{D0364AEF-D058-49EE-A9D7-70696ADA6A8D}" dt="2025-02-06T18:23:10.999" v="1526" actId="478"/>
          <ac:picMkLst>
            <pc:docMk/>
            <pc:sldMk cId="95711808" sldId="264"/>
            <ac:picMk id="8" creationId="{B9C0B911-5952-A869-6ED1-50861DE67562}"/>
          </ac:picMkLst>
        </pc:picChg>
        <pc:picChg chg="add del mod">
          <ac:chgData name="Pascal RAFIN" userId="048f1f18-226d-4ebb-a158-e49bed61c7a3" providerId="ADAL" clId="{D0364AEF-D058-49EE-A9D7-70696ADA6A8D}" dt="2025-02-06T18:23:20.927" v="1531" actId="478"/>
          <ac:picMkLst>
            <pc:docMk/>
            <pc:sldMk cId="95711808" sldId="264"/>
            <ac:picMk id="10" creationId="{58BB75BC-E552-87C3-C208-AAE985C1FCC6}"/>
          </ac:picMkLst>
        </pc:picChg>
        <pc:picChg chg="del">
          <ac:chgData name="Pascal RAFIN" userId="048f1f18-226d-4ebb-a158-e49bed61c7a3" providerId="ADAL" clId="{D0364AEF-D058-49EE-A9D7-70696ADA6A8D}" dt="2025-02-06T18:21:04.834" v="1513" actId="478"/>
          <ac:picMkLst>
            <pc:docMk/>
            <pc:sldMk cId="95711808" sldId="264"/>
            <ac:picMk id="12" creationId="{3F8F0EE8-83AE-6972-A692-7030A7F087F4}"/>
          </ac:picMkLst>
        </pc:picChg>
        <pc:picChg chg="del">
          <ac:chgData name="Pascal RAFIN" userId="048f1f18-226d-4ebb-a158-e49bed61c7a3" providerId="ADAL" clId="{D0364AEF-D058-49EE-A9D7-70696ADA6A8D}" dt="2025-02-06T18:21:03.989" v="1512" actId="478"/>
          <ac:picMkLst>
            <pc:docMk/>
            <pc:sldMk cId="95711808" sldId="264"/>
            <ac:picMk id="13" creationId="{08D57310-8D76-0C13-9EA2-DFBA5C84F4A3}"/>
          </ac:picMkLst>
        </pc:picChg>
        <pc:picChg chg="add del mod">
          <ac:chgData name="Pascal RAFIN" userId="048f1f18-226d-4ebb-a158-e49bed61c7a3" providerId="ADAL" clId="{D0364AEF-D058-49EE-A9D7-70696ADA6A8D}" dt="2025-02-06T18:27:15.925" v="1605" actId="21"/>
          <ac:picMkLst>
            <pc:docMk/>
            <pc:sldMk cId="95711808" sldId="264"/>
            <ac:picMk id="17" creationId="{77535FAE-8B0D-3E0F-CDCA-AF6FA3764DD6}"/>
          </ac:picMkLst>
        </pc:picChg>
        <pc:picChg chg="add del mod">
          <ac:chgData name="Pascal RAFIN" userId="048f1f18-226d-4ebb-a158-e49bed61c7a3" providerId="ADAL" clId="{D0364AEF-D058-49EE-A9D7-70696ADA6A8D}" dt="2025-02-06T18:29:00.216" v="1612" actId="478"/>
          <ac:picMkLst>
            <pc:docMk/>
            <pc:sldMk cId="95711808" sldId="264"/>
            <ac:picMk id="18" creationId="{77535FAE-8B0D-3E0F-CDCA-AF6FA3764DD6}"/>
          </ac:picMkLst>
        </pc:picChg>
        <pc:picChg chg="add del mod">
          <ac:chgData name="Pascal RAFIN" userId="048f1f18-226d-4ebb-a158-e49bed61c7a3" providerId="ADAL" clId="{D0364AEF-D058-49EE-A9D7-70696ADA6A8D}" dt="2025-02-06T18:29:02.897" v="1613" actId="478"/>
          <ac:picMkLst>
            <pc:docMk/>
            <pc:sldMk cId="95711808" sldId="264"/>
            <ac:picMk id="20" creationId="{C9A3E822-B84D-4A69-2044-D84F28C286FA}"/>
          </ac:picMkLst>
        </pc:picChg>
        <pc:picChg chg="add mod">
          <ac:chgData name="Pascal RAFIN" userId="048f1f18-226d-4ebb-a158-e49bed61c7a3" providerId="ADAL" clId="{D0364AEF-D058-49EE-A9D7-70696ADA6A8D}" dt="2025-02-06T18:29:18.282" v="1617" actId="1076"/>
          <ac:picMkLst>
            <pc:docMk/>
            <pc:sldMk cId="95711808" sldId="264"/>
            <ac:picMk id="22" creationId="{FC8E55CB-1527-48EB-F352-2CE0E32F5673}"/>
          </ac:picMkLst>
        </pc:picChg>
        <pc:picChg chg="add mod">
          <ac:chgData name="Pascal RAFIN" userId="048f1f18-226d-4ebb-a158-e49bed61c7a3" providerId="ADAL" clId="{D0364AEF-D058-49EE-A9D7-70696ADA6A8D}" dt="2025-02-06T18:32:45.086" v="1701" actId="1076"/>
          <ac:picMkLst>
            <pc:docMk/>
            <pc:sldMk cId="95711808" sldId="264"/>
            <ac:picMk id="24" creationId="{6BA39A6F-15E8-EC07-86CE-68E128588743}"/>
          </ac:picMkLst>
        </pc:picChg>
        <pc:picChg chg="add mod">
          <ac:chgData name="Pascal RAFIN" userId="048f1f18-226d-4ebb-a158-e49bed61c7a3" providerId="ADAL" clId="{D0364AEF-D058-49EE-A9D7-70696ADA6A8D}" dt="2025-02-06T18:34:25.008" v="1789" actId="1076"/>
          <ac:picMkLst>
            <pc:docMk/>
            <pc:sldMk cId="95711808" sldId="264"/>
            <ac:picMk id="26" creationId="{9C388AF5-5312-3FC0-8C72-E890843F66B7}"/>
          </ac:picMkLst>
        </pc:picChg>
        <pc:picChg chg="add mod">
          <ac:chgData name="Pascal RAFIN" userId="048f1f18-226d-4ebb-a158-e49bed61c7a3" providerId="ADAL" clId="{D0364AEF-D058-49EE-A9D7-70696ADA6A8D}" dt="2025-02-06T18:36:40.729" v="1876" actId="1076"/>
          <ac:picMkLst>
            <pc:docMk/>
            <pc:sldMk cId="95711808" sldId="264"/>
            <ac:picMk id="28" creationId="{3C9668D9-E9DC-9F18-CE3A-32FD13208D16}"/>
          </ac:picMkLst>
        </pc:picChg>
        <pc:picChg chg="add mod">
          <ac:chgData name="Pascal RAFIN" userId="048f1f18-226d-4ebb-a158-e49bed61c7a3" providerId="ADAL" clId="{D0364AEF-D058-49EE-A9D7-70696ADA6A8D}" dt="2025-02-06T18:39:33.382" v="1975" actId="1076"/>
          <ac:picMkLst>
            <pc:docMk/>
            <pc:sldMk cId="95711808" sldId="264"/>
            <ac:picMk id="30" creationId="{9352E4D1-E37E-22B8-4A40-DAD93741F209}"/>
          </ac:picMkLst>
        </pc:pic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95711808" sldId="264"/>
            <ac:picMk id="32" creationId="{81C3B704-7A37-0F25-22B3-2D273ADD624D}"/>
          </ac:picMkLst>
        </pc:picChg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3656616923" sldId="264"/>
        </pc:sldMkLst>
      </pc:sldChg>
      <pc:sldChg chg="addSp delSp modSp add mod">
        <pc:chgData name="Pascal RAFIN" userId="048f1f18-226d-4ebb-a158-e49bed61c7a3" providerId="ADAL" clId="{D0364AEF-D058-49EE-A9D7-70696ADA6A8D}" dt="2025-02-06T19:34:27.984" v="2958"/>
        <pc:sldMkLst>
          <pc:docMk/>
          <pc:sldMk cId="157365270" sldId="265"/>
        </pc:sldMkLst>
        <pc:spChg chg="mod">
          <ac:chgData name="Pascal RAFIN" userId="048f1f18-226d-4ebb-a158-e49bed61c7a3" providerId="ADAL" clId="{D0364AEF-D058-49EE-A9D7-70696ADA6A8D}" dt="2025-02-06T19:26:34.504" v="2905" actId="20577"/>
          <ac:spMkLst>
            <pc:docMk/>
            <pc:sldMk cId="157365270" sldId="265"/>
            <ac:spMk id="7" creationId="{5CFD679D-7653-755C-7840-8C878E5214A6}"/>
          </ac:spMkLst>
        </pc:spChg>
        <pc:graphicFrameChg chg="mod modGraphic">
          <ac:chgData name="Pascal RAFIN" userId="048f1f18-226d-4ebb-a158-e49bed61c7a3" providerId="ADAL" clId="{D0364AEF-D058-49EE-A9D7-70696ADA6A8D}" dt="2025-02-06T18:50:30.078" v="2485" actId="20577"/>
          <ac:graphicFrameMkLst>
            <pc:docMk/>
            <pc:sldMk cId="157365270" sldId="265"/>
            <ac:graphicFrameMk id="15" creationId="{D5FC8480-4D75-0EFD-3364-8527B42235AC}"/>
          </ac:graphicFrameMkLst>
        </pc:graphicFrameChg>
        <pc:picChg chg="add mod">
          <ac:chgData name="Pascal RAFIN" userId="048f1f18-226d-4ebb-a158-e49bed61c7a3" providerId="ADAL" clId="{D0364AEF-D058-49EE-A9D7-70696ADA6A8D}" dt="2025-02-06T18:46:12.040" v="2330" actId="1076"/>
          <ac:picMkLst>
            <pc:docMk/>
            <pc:sldMk cId="157365270" sldId="265"/>
            <ac:picMk id="3" creationId="{C2C69B47-1381-E554-BB1D-0E49C533111A}"/>
          </ac:picMkLst>
        </pc:picChg>
        <pc:picChg chg="add mod">
          <ac:chgData name="Pascal RAFIN" userId="048f1f18-226d-4ebb-a158-e49bed61c7a3" providerId="ADAL" clId="{D0364AEF-D058-49EE-A9D7-70696ADA6A8D}" dt="2025-02-06T18:46:09.071" v="2329" actId="1076"/>
          <ac:picMkLst>
            <pc:docMk/>
            <pc:sldMk cId="157365270" sldId="265"/>
            <ac:picMk id="5" creationId="{AD7416FC-017A-5B4C-9318-11DA4E876858}"/>
          </ac:picMkLst>
        </pc:picChg>
        <pc:picChg chg="add mod">
          <ac:chgData name="Pascal RAFIN" userId="048f1f18-226d-4ebb-a158-e49bed61c7a3" providerId="ADAL" clId="{D0364AEF-D058-49EE-A9D7-70696ADA6A8D}" dt="2025-02-06T18:47:41.523" v="2341" actId="1076"/>
          <ac:picMkLst>
            <pc:docMk/>
            <pc:sldMk cId="157365270" sldId="265"/>
            <ac:picMk id="8" creationId="{B470B77F-9E2C-2535-37EA-93C58989493D}"/>
          </ac:picMkLst>
        </pc:picChg>
        <pc:picChg chg="add mod">
          <ac:chgData name="Pascal RAFIN" userId="048f1f18-226d-4ebb-a158-e49bed61c7a3" providerId="ADAL" clId="{D0364AEF-D058-49EE-A9D7-70696ADA6A8D}" dt="2025-02-06T18:48:47.220" v="2393" actId="1076"/>
          <ac:picMkLst>
            <pc:docMk/>
            <pc:sldMk cId="157365270" sldId="265"/>
            <ac:picMk id="10" creationId="{3F196C71-A926-6088-8DFA-E8608EEE8FB4}"/>
          </ac:picMkLst>
        </pc:picChg>
        <pc:picChg chg="add mod">
          <ac:chgData name="Pascal RAFIN" userId="048f1f18-226d-4ebb-a158-e49bed61c7a3" providerId="ADAL" clId="{D0364AEF-D058-49EE-A9D7-70696ADA6A8D}" dt="2025-02-06T18:50:10.491" v="2436" actId="1076"/>
          <ac:picMkLst>
            <pc:docMk/>
            <pc:sldMk cId="157365270" sldId="265"/>
            <ac:picMk id="12" creationId="{E1CB9541-D005-CF37-B27F-599D3C210C98}"/>
          </ac:picMkLst>
        </pc:pic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157365270" sldId="265"/>
            <ac:picMk id="14" creationId="{D010219F-1569-5A6F-4EDC-92BECA566265}"/>
          </ac:picMkLst>
        </pc:picChg>
        <pc:picChg chg="del">
          <ac:chgData name="Pascal RAFIN" userId="048f1f18-226d-4ebb-a158-e49bed61c7a3" providerId="ADAL" clId="{D0364AEF-D058-49EE-A9D7-70696ADA6A8D}" dt="2025-02-06T18:40:41.988" v="2050" actId="478"/>
          <ac:picMkLst>
            <pc:docMk/>
            <pc:sldMk cId="157365270" sldId="265"/>
            <ac:picMk id="22" creationId="{50616E2A-3740-B2A5-D136-6E1AFDC9D8BB}"/>
          </ac:picMkLst>
        </pc:picChg>
        <pc:picChg chg="del">
          <ac:chgData name="Pascal RAFIN" userId="048f1f18-226d-4ebb-a158-e49bed61c7a3" providerId="ADAL" clId="{D0364AEF-D058-49EE-A9D7-70696ADA6A8D}" dt="2025-02-06T18:43:02.430" v="2185" actId="478"/>
          <ac:picMkLst>
            <pc:docMk/>
            <pc:sldMk cId="157365270" sldId="265"/>
            <ac:picMk id="24" creationId="{2B9C5137-16B8-64B5-2CBE-BF1784706210}"/>
          </ac:picMkLst>
        </pc:picChg>
        <pc:picChg chg="del">
          <ac:chgData name="Pascal RAFIN" userId="048f1f18-226d-4ebb-a158-e49bed61c7a3" providerId="ADAL" clId="{D0364AEF-D058-49EE-A9D7-70696ADA6A8D}" dt="2025-02-06T18:43:04.619" v="2186" actId="478"/>
          <ac:picMkLst>
            <pc:docMk/>
            <pc:sldMk cId="157365270" sldId="265"/>
            <ac:picMk id="26" creationId="{628CC2DE-77DF-B42C-BB96-03383971087D}"/>
          </ac:picMkLst>
        </pc:picChg>
        <pc:picChg chg="del">
          <ac:chgData name="Pascal RAFIN" userId="048f1f18-226d-4ebb-a158-e49bed61c7a3" providerId="ADAL" clId="{D0364AEF-D058-49EE-A9D7-70696ADA6A8D}" dt="2025-02-06T18:43:05.642" v="2187" actId="478"/>
          <ac:picMkLst>
            <pc:docMk/>
            <pc:sldMk cId="157365270" sldId="265"/>
            <ac:picMk id="28" creationId="{264B89CD-5A0E-C4CE-3235-3EF19C9A970C}"/>
          </ac:picMkLst>
        </pc:picChg>
        <pc:picChg chg="del">
          <ac:chgData name="Pascal RAFIN" userId="048f1f18-226d-4ebb-a158-e49bed61c7a3" providerId="ADAL" clId="{D0364AEF-D058-49EE-A9D7-70696ADA6A8D}" dt="2025-02-06T18:43:06.548" v="2188" actId="478"/>
          <ac:picMkLst>
            <pc:docMk/>
            <pc:sldMk cId="157365270" sldId="265"/>
            <ac:picMk id="30" creationId="{D46430A7-5287-46FE-3EB0-42BC3E07FF28}"/>
          </ac:picMkLst>
        </pc:picChg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727632903" sldId="265"/>
        </pc:sldMkLst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2780168482" sldId="266"/>
        </pc:sldMkLst>
      </pc:sldChg>
      <pc:sldChg chg="addSp delSp modSp add mod">
        <pc:chgData name="Pascal RAFIN" userId="048f1f18-226d-4ebb-a158-e49bed61c7a3" providerId="ADAL" clId="{D0364AEF-D058-49EE-A9D7-70696ADA6A8D}" dt="2025-02-06T19:34:27.984" v="2958"/>
        <pc:sldMkLst>
          <pc:docMk/>
          <pc:sldMk cId="3089660110" sldId="266"/>
        </pc:sldMkLst>
        <pc:spChg chg="mod">
          <ac:chgData name="Pascal RAFIN" userId="048f1f18-226d-4ebb-a158-e49bed61c7a3" providerId="ADAL" clId="{D0364AEF-D058-49EE-A9D7-70696ADA6A8D}" dt="2025-02-06T19:26:37.832" v="2906" actId="20577"/>
          <ac:spMkLst>
            <pc:docMk/>
            <pc:sldMk cId="3089660110" sldId="266"/>
            <ac:spMk id="7" creationId="{EC5EB2A7-E48A-2D5F-47AA-ED403951D032}"/>
          </ac:spMkLst>
        </pc:spChg>
        <pc:graphicFrameChg chg="mod modGraphic">
          <ac:chgData name="Pascal RAFIN" userId="048f1f18-226d-4ebb-a158-e49bed61c7a3" providerId="ADAL" clId="{D0364AEF-D058-49EE-A9D7-70696ADA6A8D}" dt="2025-02-06T19:07:18.099" v="2769" actId="20577"/>
          <ac:graphicFrameMkLst>
            <pc:docMk/>
            <pc:sldMk cId="3089660110" sldId="266"/>
            <ac:graphicFrameMk id="15" creationId="{187F6C37-7ED9-3441-EA10-CE9E8113AC2A}"/>
          </ac:graphicFrameMkLst>
        </pc:graphicFrameChg>
        <pc:picChg chg="add mod">
          <ac:chgData name="Pascal RAFIN" userId="048f1f18-226d-4ebb-a158-e49bed61c7a3" providerId="ADAL" clId="{D0364AEF-D058-49EE-A9D7-70696ADA6A8D}" dt="2025-02-06T18:55:11.757" v="2574" actId="14826"/>
          <ac:picMkLst>
            <pc:docMk/>
            <pc:sldMk cId="3089660110" sldId="266"/>
            <ac:picMk id="2" creationId="{8F7B7575-68DD-208C-19B8-23CEC348F03B}"/>
          </ac:picMkLst>
        </pc:picChg>
        <pc:picChg chg="mod">
          <ac:chgData name="Pascal RAFIN" userId="048f1f18-226d-4ebb-a158-e49bed61c7a3" providerId="ADAL" clId="{D0364AEF-D058-49EE-A9D7-70696ADA6A8D}" dt="2025-02-06T18:52:10.714" v="2496" actId="14826"/>
          <ac:picMkLst>
            <pc:docMk/>
            <pc:sldMk cId="3089660110" sldId="266"/>
            <ac:picMk id="3" creationId="{2EA4C263-CC96-489B-AF93-3B9D04AA886D}"/>
          </ac:picMkLst>
        </pc:picChg>
        <pc:picChg chg="add mod">
          <ac:chgData name="Pascal RAFIN" userId="048f1f18-226d-4ebb-a158-e49bed61c7a3" providerId="ADAL" clId="{D0364AEF-D058-49EE-A9D7-70696ADA6A8D}" dt="2025-02-06T18:55:33.727" v="2575" actId="14826"/>
          <ac:picMkLst>
            <pc:docMk/>
            <pc:sldMk cId="3089660110" sldId="266"/>
            <ac:picMk id="4" creationId="{A49AFE08-3595-0BC8-E7F1-BC17EE2A3F20}"/>
          </ac:picMkLst>
        </pc:picChg>
        <pc:picChg chg="mod">
          <ac:chgData name="Pascal RAFIN" userId="048f1f18-226d-4ebb-a158-e49bed61c7a3" providerId="ADAL" clId="{D0364AEF-D058-49EE-A9D7-70696ADA6A8D}" dt="2025-02-06T18:54:21.810" v="2569" actId="1076"/>
          <ac:picMkLst>
            <pc:docMk/>
            <pc:sldMk cId="3089660110" sldId="266"/>
            <ac:picMk id="5" creationId="{DE9F1535-548A-0729-9A1B-3504C5193894}"/>
          </ac:picMkLst>
        </pc:picChg>
        <pc:picChg chg="add mod">
          <ac:chgData name="Pascal RAFIN" userId="048f1f18-226d-4ebb-a158-e49bed61c7a3" providerId="ADAL" clId="{D0364AEF-D058-49EE-A9D7-70696ADA6A8D}" dt="2025-02-06T19:07:58.113" v="2770" actId="14826"/>
          <ac:picMkLst>
            <pc:docMk/>
            <pc:sldMk cId="3089660110" sldId="266"/>
            <ac:picMk id="6" creationId="{43B4B807-888E-7760-B039-7051BB85EBA0}"/>
          </ac:picMkLst>
        </pc:picChg>
        <pc:picChg chg="mod">
          <ac:chgData name="Pascal RAFIN" userId="048f1f18-226d-4ebb-a158-e49bed61c7a3" providerId="ADAL" clId="{D0364AEF-D058-49EE-A9D7-70696ADA6A8D}" dt="2025-02-06T19:03:34.965" v="2739" actId="1076"/>
          <ac:picMkLst>
            <pc:docMk/>
            <pc:sldMk cId="3089660110" sldId="266"/>
            <ac:picMk id="8" creationId="{FD4925C0-08F3-7F0C-FA6A-7A8F8EAB0BD8}"/>
          </ac:picMkLst>
        </pc:picChg>
        <pc:picChg chg="mod">
          <ac:chgData name="Pascal RAFIN" userId="048f1f18-226d-4ebb-a158-e49bed61c7a3" providerId="ADAL" clId="{D0364AEF-D058-49EE-A9D7-70696ADA6A8D}" dt="2025-02-06T19:03:03.680" v="2698" actId="14826"/>
          <ac:picMkLst>
            <pc:docMk/>
            <pc:sldMk cId="3089660110" sldId="266"/>
            <ac:picMk id="10" creationId="{90F66E6A-8422-C28D-5917-EF829E6D1E0B}"/>
          </ac:picMkLst>
        </pc:pic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3089660110" sldId="266"/>
            <ac:picMk id="11" creationId="{C174D88E-E5F3-FC33-8AB4-088C9152E154}"/>
          </ac:picMkLst>
        </pc:picChg>
        <pc:picChg chg="del mod">
          <ac:chgData name="Pascal RAFIN" userId="048f1f18-226d-4ebb-a158-e49bed61c7a3" providerId="ADAL" clId="{D0364AEF-D058-49EE-A9D7-70696ADA6A8D}" dt="2025-02-06T19:05:17.939" v="2747" actId="478"/>
          <ac:picMkLst>
            <pc:docMk/>
            <pc:sldMk cId="3089660110" sldId="266"/>
            <ac:picMk id="12" creationId="{8B7D76C2-1525-C499-0D9A-5276FE11749D}"/>
          </ac:picMkLst>
        </pc:picChg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1905262751" sldId="267"/>
        </pc:sldMkLst>
      </pc:sldChg>
      <pc:sldChg chg="addSp delSp modSp add mod">
        <pc:chgData name="Pascal RAFIN" userId="048f1f18-226d-4ebb-a158-e49bed61c7a3" providerId="ADAL" clId="{D0364AEF-D058-49EE-A9D7-70696ADA6A8D}" dt="2025-02-06T19:34:27.984" v="2958"/>
        <pc:sldMkLst>
          <pc:docMk/>
          <pc:sldMk cId="2097363707" sldId="267"/>
        </pc:sldMkLst>
        <pc:spChg chg="mod">
          <ac:chgData name="Pascal RAFIN" userId="048f1f18-226d-4ebb-a158-e49bed61c7a3" providerId="ADAL" clId="{D0364AEF-D058-49EE-A9D7-70696ADA6A8D}" dt="2025-02-06T19:26:26.480" v="2903" actId="20577"/>
          <ac:spMkLst>
            <pc:docMk/>
            <pc:sldMk cId="2097363707" sldId="267"/>
            <ac:spMk id="7" creationId="{BDC5743D-FE68-91C8-1DBB-15F2D96F6299}"/>
          </ac:spMkLst>
        </pc:spChg>
        <pc:graphicFrameChg chg="add del modGraphic">
          <ac:chgData name="Pascal RAFIN" userId="048f1f18-226d-4ebb-a158-e49bed61c7a3" providerId="ADAL" clId="{D0364AEF-D058-49EE-A9D7-70696ADA6A8D}" dt="2025-02-06T19:26:17.505" v="2902" actId="21"/>
          <ac:graphicFrameMkLst>
            <pc:docMk/>
            <pc:sldMk cId="2097363707" sldId="267"/>
            <ac:graphicFrameMk id="15" creationId="{1B62E8EE-CA2A-6224-F8DC-F09FFB9C8C4C}"/>
          </ac:graphicFrameMkLst>
        </pc:graphicFrameChg>
        <pc:picChg chg="mod">
          <ac:chgData name="Pascal RAFIN" userId="048f1f18-226d-4ebb-a158-e49bed61c7a3" providerId="ADAL" clId="{D0364AEF-D058-49EE-A9D7-70696ADA6A8D}" dt="2025-02-06T19:25:46.487" v="2857" actId="14826"/>
          <ac:picMkLst>
            <pc:docMk/>
            <pc:sldMk cId="2097363707" sldId="267"/>
            <ac:picMk id="2" creationId="{20C48E27-9272-50B8-C7B2-BD356F761DBD}"/>
          </ac:picMkLst>
        </pc:picChg>
        <pc:picChg chg="mod">
          <ac:chgData name="Pascal RAFIN" userId="048f1f18-226d-4ebb-a158-e49bed61c7a3" providerId="ADAL" clId="{D0364AEF-D058-49EE-A9D7-70696ADA6A8D}" dt="2025-02-06T19:20:22.699" v="2843" actId="14826"/>
          <ac:picMkLst>
            <pc:docMk/>
            <pc:sldMk cId="2097363707" sldId="267"/>
            <ac:picMk id="3" creationId="{DF7F0F27-6650-6983-9E7C-8E2A405DF1C5}"/>
          </ac:picMkLst>
        </pc:picChg>
        <pc:picChg chg="del">
          <ac:chgData name="Pascal RAFIN" userId="048f1f18-226d-4ebb-a158-e49bed61c7a3" providerId="ADAL" clId="{D0364AEF-D058-49EE-A9D7-70696ADA6A8D}" dt="2025-02-06T19:20:53.538" v="2848" actId="478"/>
          <ac:picMkLst>
            <pc:docMk/>
            <pc:sldMk cId="2097363707" sldId="267"/>
            <ac:picMk id="4" creationId="{DAEEB846-6FDC-122D-B59C-BB6E448E2D0A}"/>
          </ac:picMkLst>
        </pc:picChg>
        <pc:picChg chg="del">
          <ac:chgData name="Pascal RAFIN" userId="048f1f18-226d-4ebb-a158-e49bed61c7a3" providerId="ADAL" clId="{D0364AEF-D058-49EE-A9D7-70696ADA6A8D}" dt="2025-02-06T19:20:54.638" v="2849" actId="478"/>
          <ac:picMkLst>
            <pc:docMk/>
            <pc:sldMk cId="2097363707" sldId="267"/>
            <ac:picMk id="5" creationId="{2312BA19-E98C-2AD5-23B5-75C53A6300E7}"/>
          </ac:picMkLst>
        </pc:picChg>
        <pc:picChg chg="del">
          <ac:chgData name="Pascal RAFIN" userId="048f1f18-226d-4ebb-a158-e49bed61c7a3" providerId="ADAL" clId="{D0364AEF-D058-49EE-A9D7-70696ADA6A8D}" dt="2025-02-06T19:21:02.136" v="2854" actId="478"/>
          <ac:picMkLst>
            <pc:docMk/>
            <pc:sldMk cId="2097363707" sldId="267"/>
            <ac:picMk id="6" creationId="{1547709E-1D14-47BD-B487-6CCEAD6C9A0D}"/>
          </ac:picMkLst>
        </pc:picChg>
        <pc:picChg chg="del">
          <ac:chgData name="Pascal RAFIN" userId="048f1f18-226d-4ebb-a158-e49bed61c7a3" providerId="ADAL" clId="{D0364AEF-D058-49EE-A9D7-70696ADA6A8D}" dt="2025-02-06T19:20:56.135" v="2850" actId="478"/>
          <ac:picMkLst>
            <pc:docMk/>
            <pc:sldMk cId="2097363707" sldId="267"/>
            <ac:picMk id="8" creationId="{A0A2DEB6-A72C-CEA8-13B6-56DCF7FDC3B7}"/>
          </ac:picMkLst>
        </pc:picChg>
        <pc:picChg chg="del">
          <ac:chgData name="Pascal RAFIN" userId="048f1f18-226d-4ebb-a158-e49bed61c7a3" providerId="ADAL" clId="{D0364AEF-D058-49EE-A9D7-70696ADA6A8D}" dt="2025-02-06T19:20:57.015" v="2851" actId="478"/>
          <ac:picMkLst>
            <pc:docMk/>
            <pc:sldMk cId="2097363707" sldId="267"/>
            <ac:picMk id="10" creationId="{C46DB8A0-1B6B-A609-880D-DCD6332B8F7C}"/>
          </ac:picMkLst>
        </pc:pic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2097363707" sldId="267"/>
            <ac:picMk id="11" creationId="{55C5024A-7E66-B598-3280-1875159CED4B}"/>
          </ac:picMkLst>
        </pc:picChg>
      </pc:sldChg>
      <pc:sldChg chg="addSp modSp add mod">
        <pc:chgData name="Pascal RAFIN" userId="048f1f18-226d-4ebb-a158-e49bed61c7a3" providerId="ADAL" clId="{D0364AEF-D058-49EE-A9D7-70696ADA6A8D}" dt="2025-02-06T19:34:27.984" v="2958"/>
        <pc:sldMkLst>
          <pc:docMk/>
          <pc:sldMk cId="1357763715" sldId="268"/>
        </pc:sldMkLst>
        <pc:spChg chg="mod">
          <ac:chgData name="Pascal RAFIN" userId="048f1f18-226d-4ebb-a158-e49bed61c7a3" providerId="ADAL" clId="{D0364AEF-D058-49EE-A9D7-70696ADA6A8D}" dt="2025-02-06T19:27:25.766" v="2947" actId="20577"/>
          <ac:spMkLst>
            <pc:docMk/>
            <pc:sldMk cId="1357763715" sldId="268"/>
            <ac:spMk id="7" creationId="{1F0228D1-9FB5-37C8-6FA8-AC8F46929647}"/>
          </ac:spMkLst>
        </pc:spChg>
        <pc:picChg chg="add mod">
          <ac:chgData name="Pascal RAFIN" userId="048f1f18-226d-4ebb-a158-e49bed61c7a3" providerId="ADAL" clId="{D0364AEF-D058-49EE-A9D7-70696ADA6A8D}" dt="2025-02-06T19:30:39.060" v="2953" actId="1076"/>
          <ac:picMkLst>
            <pc:docMk/>
            <pc:sldMk cId="1357763715" sldId="268"/>
            <ac:picMk id="2" creationId="{77C99AAF-20D9-9CA5-721B-4A8D6320EFA3}"/>
          </ac:picMkLst>
        </pc:picChg>
        <pc:picChg chg="add mod">
          <ac:chgData name="Pascal RAFIN" userId="048f1f18-226d-4ebb-a158-e49bed61c7a3" providerId="ADAL" clId="{D0364AEF-D058-49EE-A9D7-70696ADA6A8D}" dt="2025-02-06T19:30:53.863" v="2957" actId="1076"/>
          <ac:picMkLst>
            <pc:docMk/>
            <pc:sldMk cId="1357763715" sldId="268"/>
            <ac:picMk id="3" creationId="{19324E46-D728-473E-B6FF-2ED3190DF74F}"/>
          </ac:picMkLst>
        </pc:picChg>
        <pc:picChg chg="add mod">
          <ac:chgData name="Pascal RAFIN" userId="048f1f18-226d-4ebb-a158-e49bed61c7a3" providerId="ADAL" clId="{D0364AEF-D058-49EE-A9D7-70696ADA6A8D}" dt="2025-02-06T19:34:27.984" v="2958"/>
          <ac:picMkLst>
            <pc:docMk/>
            <pc:sldMk cId="1357763715" sldId="268"/>
            <ac:picMk id="6" creationId="{5FC035E0-524C-33D0-7479-8EC48A77361A}"/>
          </ac:picMkLst>
        </pc:picChg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2258321069" sldId="268"/>
        </pc:sldMkLst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1363497" sldId="269"/>
        </pc:sldMkLst>
      </pc:sldChg>
      <pc:sldChg chg="del">
        <pc:chgData name="Pascal RAFIN" userId="048f1f18-226d-4ebb-a158-e49bed61c7a3" providerId="ADAL" clId="{D0364AEF-D058-49EE-A9D7-70696ADA6A8D}" dt="2025-02-06T15:56:31.389" v="278" actId="2696"/>
        <pc:sldMkLst>
          <pc:docMk/>
          <pc:sldMk cId="551032953" sldId="270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1304139210" sldId="271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3800610774" sldId="272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3099197785" sldId="273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2240365077" sldId="274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3261580316" sldId="275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3238926295" sldId="276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572510933" sldId="277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2012100307" sldId="278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3047632557" sldId="279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1878400443" sldId="280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3846983300" sldId="281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3786628989" sldId="282"/>
        </pc:sldMkLst>
      </pc:sldChg>
      <pc:sldChg chg="del">
        <pc:chgData name="Pascal RAFIN" userId="048f1f18-226d-4ebb-a158-e49bed61c7a3" providerId="ADAL" clId="{D0364AEF-D058-49EE-A9D7-70696ADA6A8D}" dt="2025-02-06T15:56:17.780" v="277" actId="2696"/>
        <pc:sldMkLst>
          <pc:docMk/>
          <pc:sldMk cId="1371213427" sldId="283"/>
        </pc:sldMkLst>
      </pc:sldChg>
      <pc:sldChg chg="modSp add del mod">
        <pc:chgData name="Pascal RAFIN" userId="048f1f18-226d-4ebb-a158-e49bed61c7a3" providerId="ADAL" clId="{D0364AEF-D058-49EE-A9D7-70696ADA6A8D}" dt="2025-02-06T15:55:44.999" v="276" actId="2696"/>
        <pc:sldMkLst>
          <pc:docMk/>
          <pc:sldMk cId="1161197176" sldId="284"/>
        </pc:sldMkLst>
        <pc:spChg chg="mod">
          <ac:chgData name="Pascal RAFIN" userId="048f1f18-226d-4ebb-a158-e49bed61c7a3" providerId="ADAL" clId="{D0364AEF-D058-49EE-A9D7-70696ADA6A8D}" dt="2025-02-06T15:55:30.535" v="275" actId="255"/>
          <ac:spMkLst>
            <pc:docMk/>
            <pc:sldMk cId="1161197176" sldId="284"/>
            <ac:spMk id="6" creationId="{C9B9E4F1-4CD2-0314-715F-298F38926730}"/>
          </ac:spMkLst>
        </pc:spChg>
      </pc:sldChg>
      <pc:sldMasterChg chg="delSldLayout">
        <pc:chgData name="Pascal RAFIN" userId="048f1f18-226d-4ebb-a158-e49bed61c7a3" providerId="ADAL" clId="{D0364AEF-D058-49EE-A9D7-70696ADA6A8D}" dt="2025-02-06T15:56:31.389" v="278" actId="2696"/>
        <pc:sldMasterMkLst>
          <pc:docMk/>
          <pc:sldMasterMk cId="4173825790" sldId="2147483730"/>
        </pc:sldMasterMkLst>
        <pc:sldLayoutChg chg="del">
          <pc:chgData name="Pascal RAFIN" userId="048f1f18-226d-4ebb-a158-e49bed61c7a3" providerId="ADAL" clId="{D0364AEF-D058-49EE-A9D7-70696ADA6A8D}" dt="2025-02-06T15:56:31.389" v="278" actId="2696"/>
          <pc:sldLayoutMkLst>
            <pc:docMk/>
            <pc:sldMasterMk cId="4173825790" sldId="2147483730"/>
            <pc:sldLayoutMk cId="3093686901" sldId="2147483747"/>
          </pc:sldLayoutMkLst>
        </pc:sldLayoutChg>
        <pc:sldLayoutChg chg="del">
          <pc:chgData name="Pascal RAFIN" userId="048f1f18-226d-4ebb-a158-e49bed61c7a3" providerId="ADAL" clId="{D0364AEF-D058-49EE-A9D7-70696ADA6A8D}" dt="2025-02-06T15:56:31.389" v="278" actId="2696"/>
          <pc:sldLayoutMkLst>
            <pc:docMk/>
            <pc:sldMasterMk cId="4173825790" sldId="2147483730"/>
            <pc:sldLayoutMk cId="3565091446" sldId="2147483749"/>
          </pc:sldLayoutMkLst>
        </pc:sldLayoutChg>
        <pc:sldLayoutChg chg="del">
          <pc:chgData name="Pascal RAFIN" userId="048f1f18-226d-4ebb-a158-e49bed61c7a3" providerId="ADAL" clId="{D0364AEF-D058-49EE-A9D7-70696ADA6A8D}" dt="2025-02-06T15:56:31.389" v="278" actId="2696"/>
          <pc:sldLayoutMkLst>
            <pc:docMk/>
            <pc:sldMasterMk cId="4173825790" sldId="2147483730"/>
            <pc:sldLayoutMk cId="148962027" sldId="2147483750"/>
          </pc:sldLayoutMkLst>
        </pc:sldLayoutChg>
        <pc:sldLayoutChg chg="del">
          <pc:chgData name="Pascal RAFIN" userId="048f1f18-226d-4ebb-a158-e49bed61c7a3" providerId="ADAL" clId="{D0364AEF-D058-49EE-A9D7-70696ADA6A8D}" dt="2025-02-06T15:56:17.780" v="277" actId="2696"/>
          <pc:sldLayoutMkLst>
            <pc:docMk/>
            <pc:sldMasterMk cId="4173825790" sldId="2147483730"/>
            <pc:sldLayoutMk cId="283028548" sldId="21474837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4F63-4894-473F-AE0F-27D872FE1346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E8B9E-DF8B-4BA2-99E6-41CDBD7D6F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38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0f41e19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0f41e19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98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95028641-3DA5-BFC4-A552-F79E29968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>
            <a:extLst>
              <a:ext uri="{FF2B5EF4-FFF2-40B4-BE49-F238E27FC236}">
                <a16:creationId xmlns:a16="http://schemas.microsoft.com/office/drawing/2014/main" id="{3CB334F6-E4CA-4E13-91C5-6B84DE8A41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>
            <a:extLst>
              <a:ext uri="{FF2B5EF4-FFF2-40B4-BE49-F238E27FC236}">
                <a16:creationId xmlns:a16="http://schemas.microsoft.com/office/drawing/2014/main" id="{4D232661-EB1C-2DC7-0C9F-F4D0ED28D4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654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66060DBF-934E-6643-C7B1-22109203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>
            <a:extLst>
              <a:ext uri="{FF2B5EF4-FFF2-40B4-BE49-F238E27FC236}">
                <a16:creationId xmlns:a16="http://schemas.microsoft.com/office/drawing/2014/main" id="{4C172C21-4274-CBAC-2B50-C8271169B7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>
            <a:extLst>
              <a:ext uri="{FF2B5EF4-FFF2-40B4-BE49-F238E27FC236}">
                <a16:creationId xmlns:a16="http://schemas.microsoft.com/office/drawing/2014/main" id="{E4A5ED89-F739-E0F4-27D4-4274D2E8B5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94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407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549118AA-E512-1115-9E52-83AAA7B6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>
            <a:extLst>
              <a:ext uri="{FF2B5EF4-FFF2-40B4-BE49-F238E27FC236}">
                <a16:creationId xmlns:a16="http://schemas.microsoft.com/office/drawing/2014/main" id="{D902F7B1-BBFD-C203-B33C-EEFA3B8576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>
            <a:extLst>
              <a:ext uri="{FF2B5EF4-FFF2-40B4-BE49-F238E27FC236}">
                <a16:creationId xmlns:a16="http://schemas.microsoft.com/office/drawing/2014/main" id="{C1454416-A29A-702C-27A5-A9FF51CD07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39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A0080A11-16E4-B2E7-E9CA-FB328E85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>
            <a:extLst>
              <a:ext uri="{FF2B5EF4-FFF2-40B4-BE49-F238E27FC236}">
                <a16:creationId xmlns:a16="http://schemas.microsoft.com/office/drawing/2014/main" id="{597145B6-2A16-6094-5116-D002AFE2D4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>
            <a:extLst>
              <a:ext uri="{FF2B5EF4-FFF2-40B4-BE49-F238E27FC236}">
                <a16:creationId xmlns:a16="http://schemas.microsoft.com/office/drawing/2014/main" id="{74746998-E144-4CC1-0F31-EF21253F4F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397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13AE194A-ACB2-3809-7DB9-30A303D2F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>
            <a:extLst>
              <a:ext uri="{FF2B5EF4-FFF2-40B4-BE49-F238E27FC236}">
                <a16:creationId xmlns:a16="http://schemas.microsoft.com/office/drawing/2014/main" id="{BA588D50-C879-C630-7EFA-C1CB25E08D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>
            <a:extLst>
              <a:ext uri="{FF2B5EF4-FFF2-40B4-BE49-F238E27FC236}">
                <a16:creationId xmlns:a16="http://schemas.microsoft.com/office/drawing/2014/main" id="{FFC996E2-2B52-2821-3CDA-88633D1FBB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3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9C878DCC-2C68-073D-5B67-226F344B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>
            <a:extLst>
              <a:ext uri="{FF2B5EF4-FFF2-40B4-BE49-F238E27FC236}">
                <a16:creationId xmlns:a16="http://schemas.microsoft.com/office/drawing/2014/main" id="{7BB7B276-DE4C-A983-8C28-3CE05F494F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>
            <a:extLst>
              <a:ext uri="{FF2B5EF4-FFF2-40B4-BE49-F238E27FC236}">
                <a16:creationId xmlns:a16="http://schemas.microsoft.com/office/drawing/2014/main" id="{4196C8AF-0F5C-B48F-E9C5-CB4231DFC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73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9D3B7A21-C2FE-091E-AF0E-BC4CB3D8D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>
            <a:extLst>
              <a:ext uri="{FF2B5EF4-FFF2-40B4-BE49-F238E27FC236}">
                <a16:creationId xmlns:a16="http://schemas.microsoft.com/office/drawing/2014/main" id="{71E58F0F-DCBC-B8FE-5D0F-10A4D6ADC4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>
            <a:extLst>
              <a:ext uri="{FF2B5EF4-FFF2-40B4-BE49-F238E27FC236}">
                <a16:creationId xmlns:a16="http://schemas.microsoft.com/office/drawing/2014/main" id="{6DC0F22C-7C1D-58B5-3E45-6711F81A40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949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A552E6BA-9B0A-21EA-EA4F-1C80BABF2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>
            <a:extLst>
              <a:ext uri="{FF2B5EF4-FFF2-40B4-BE49-F238E27FC236}">
                <a16:creationId xmlns:a16="http://schemas.microsoft.com/office/drawing/2014/main" id="{0F9C2D8D-F43E-266C-8765-922C42FC05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>
            <a:extLst>
              <a:ext uri="{FF2B5EF4-FFF2-40B4-BE49-F238E27FC236}">
                <a16:creationId xmlns:a16="http://schemas.microsoft.com/office/drawing/2014/main" id="{FA640CD1-398A-0261-EEBD-3368AC004A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16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>
          <a:extLst>
            <a:ext uri="{FF2B5EF4-FFF2-40B4-BE49-F238E27FC236}">
              <a16:creationId xmlns:a16="http://schemas.microsoft.com/office/drawing/2014/main" id="{28E48C16-2331-FF86-3745-A167641DC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d1bf8d60a4_0_76:notes">
            <a:extLst>
              <a:ext uri="{FF2B5EF4-FFF2-40B4-BE49-F238E27FC236}">
                <a16:creationId xmlns:a16="http://schemas.microsoft.com/office/drawing/2014/main" id="{EE7FF5E2-FF13-A046-3306-D363E70046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d1bf8d60a4_0_76:notes">
            <a:extLst>
              <a:ext uri="{FF2B5EF4-FFF2-40B4-BE49-F238E27FC236}">
                <a16:creationId xmlns:a16="http://schemas.microsoft.com/office/drawing/2014/main" id="{616C896E-9523-1C44-3461-96F08C06EE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637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BA1CF-D752-AFF0-43C8-E5265635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70BD33-E147-93D6-9DD0-78C6CB7EB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D807AF-4D3D-C7A2-5119-5D335C48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4E92D5-2CD6-82BE-2323-D69652C5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E6AE9-7FE2-B969-B243-92A7B29A0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6A1596-67BE-559B-6215-BE3DF006E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FA43E3-9C0D-6F14-D571-CCB23C2D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CF5362-6590-F613-9F14-ECB2672E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2EA885-524D-6D40-CAF7-9E5BE344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6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1264975" y="4414432"/>
            <a:ext cx="3074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subTitle" idx="2"/>
          </p:nvPr>
        </p:nvSpPr>
        <p:spPr>
          <a:xfrm>
            <a:off x="4520895" y="4414432"/>
            <a:ext cx="3074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subTitle" idx="3"/>
          </p:nvPr>
        </p:nvSpPr>
        <p:spPr>
          <a:xfrm>
            <a:off x="7853025" y="4414432"/>
            <a:ext cx="3074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subTitle" idx="4"/>
          </p:nvPr>
        </p:nvSpPr>
        <p:spPr>
          <a:xfrm>
            <a:off x="1264975" y="4000367"/>
            <a:ext cx="3074000" cy="5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subTitle" idx="5"/>
          </p:nvPr>
        </p:nvSpPr>
        <p:spPr>
          <a:xfrm>
            <a:off x="4520896" y="4000367"/>
            <a:ext cx="3074000" cy="5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9" name="Google Shape;259;p17"/>
          <p:cNvSpPr txBox="1">
            <a:spLocks noGrp="1"/>
          </p:cNvSpPr>
          <p:nvPr>
            <p:ph type="subTitle" idx="6"/>
          </p:nvPr>
        </p:nvSpPr>
        <p:spPr>
          <a:xfrm>
            <a:off x="7853025" y="4000367"/>
            <a:ext cx="3074000" cy="52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667" b="1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60" name="Google Shape;260;p17"/>
          <p:cNvGrpSpPr/>
          <p:nvPr/>
        </p:nvGrpSpPr>
        <p:grpSpPr>
          <a:xfrm flipH="1">
            <a:off x="693751" y="5890767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261" name="Google Shape;261;p17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262" name="Google Shape;262;p17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17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4" name="Google Shape;264;p17"/>
          <p:cNvGrpSpPr/>
          <p:nvPr/>
        </p:nvGrpSpPr>
        <p:grpSpPr>
          <a:xfrm flipH="1">
            <a:off x="10646145" y="5563629"/>
            <a:ext cx="945420" cy="802193"/>
            <a:chOff x="8076238" y="467775"/>
            <a:chExt cx="709065" cy="601645"/>
          </a:xfrm>
        </p:grpSpPr>
        <p:sp>
          <p:nvSpPr>
            <p:cNvPr id="265" name="Google Shape;265;p17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267" name="Google Shape;267;p17"/>
            <p:cNvCxnSpPr>
              <a:stCxn id="265" idx="2"/>
              <a:endCxn id="266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" name="Google Shape;338;p21">
            <a:extLst>
              <a:ext uri="{FF2B5EF4-FFF2-40B4-BE49-F238E27FC236}">
                <a16:creationId xmlns:a16="http://schemas.microsoft.com/office/drawing/2014/main" id="{1CB5AD0A-2584-550A-0147-A24132CF7ED1}"/>
              </a:ext>
            </a:extLst>
          </p:cNvPr>
          <p:cNvGrpSpPr/>
          <p:nvPr userDrawn="1"/>
        </p:nvGrpSpPr>
        <p:grpSpPr>
          <a:xfrm>
            <a:off x="-1256592" y="1466767"/>
            <a:ext cx="2521567" cy="1693317"/>
            <a:chOff x="-792175" y="1876250"/>
            <a:chExt cx="1891175" cy="1269988"/>
          </a:xfrm>
        </p:grpSpPr>
        <p:sp>
          <p:nvSpPr>
            <p:cNvPr id="3" name="Google Shape;339;p21">
              <a:extLst>
                <a:ext uri="{FF2B5EF4-FFF2-40B4-BE49-F238E27FC236}">
                  <a16:creationId xmlns:a16="http://schemas.microsoft.com/office/drawing/2014/main" id="{A39B6A74-8B24-83C8-A35E-48C7124ACA77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" name="Google Shape;340;p21">
              <a:extLst>
                <a:ext uri="{FF2B5EF4-FFF2-40B4-BE49-F238E27FC236}">
                  <a16:creationId xmlns:a16="http://schemas.microsoft.com/office/drawing/2014/main" id="{EBBF4F57-F041-05B5-842B-3C4EB5C1EC5B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5" name="Google Shape;341;p21">
              <a:extLst>
                <a:ext uri="{FF2B5EF4-FFF2-40B4-BE49-F238E27FC236}">
                  <a16:creationId xmlns:a16="http://schemas.microsoft.com/office/drawing/2014/main" id="{2DA2208C-4FC4-1DF1-E915-791922BF5A11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25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466467" y="3071000"/>
            <a:ext cx="5606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tx2">
                    <a:lumMod val="7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66467" y="4631233"/>
            <a:ext cx="5606000" cy="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30" name="Google Shape;30;p3"/>
          <p:cNvGrpSpPr/>
          <p:nvPr userDrawn="1"/>
        </p:nvGrpSpPr>
        <p:grpSpPr>
          <a:xfrm>
            <a:off x="11580651" y="5928243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31" name="Google Shape;31;p3"/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32" name="Google Shape;32;p3"/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" name="Google Shape;34;p3"/>
          <p:cNvGrpSpPr/>
          <p:nvPr userDrawn="1"/>
        </p:nvGrpSpPr>
        <p:grpSpPr>
          <a:xfrm>
            <a:off x="-916896" y="592394"/>
            <a:ext cx="2521567" cy="1693317"/>
            <a:chOff x="-792175" y="1876250"/>
            <a:chExt cx="1891175" cy="1269988"/>
          </a:xfrm>
        </p:grpSpPr>
        <p:sp>
          <p:nvSpPr>
            <p:cNvPr id="35" name="Google Shape;35;p3"/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BF1713-A66D-1F3F-A581-8F341E72D47A}"/>
              </a:ext>
            </a:extLst>
          </p:cNvPr>
          <p:cNvGrpSpPr/>
          <p:nvPr userDrawn="1"/>
        </p:nvGrpSpPr>
        <p:grpSpPr>
          <a:xfrm rot="978607">
            <a:off x="108617" y="6061168"/>
            <a:ext cx="1052528" cy="735937"/>
            <a:chOff x="0" y="0"/>
            <a:chExt cx="1091466" cy="75209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7BF1971-E582-3D06-BBD4-9F2C29CD96BB}"/>
                </a:ext>
              </a:extLst>
            </p:cNvPr>
            <p:cNvGrpSpPr/>
            <p:nvPr userDrawn="1"/>
          </p:nvGrpSpPr>
          <p:grpSpPr>
            <a:xfrm>
              <a:off x="0" y="114080"/>
              <a:ext cx="1091466" cy="638010"/>
              <a:chOff x="0" y="0"/>
              <a:chExt cx="1091466" cy="638010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E068F605-799E-7A47-17D6-418BFE40B483}"/>
                  </a:ext>
                </a:extLst>
              </p:cNvPr>
              <p:cNvSpPr/>
              <p:nvPr userDrawn="1"/>
            </p:nvSpPr>
            <p:spPr>
              <a:xfrm>
                <a:off x="462926" y="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596B0FDD-BC98-A272-50BE-A4212821FBA2}"/>
                  </a:ext>
                </a:extLst>
              </p:cNvPr>
              <p:cNvSpPr/>
              <p:nvPr userDrawn="1"/>
            </p:nvSpPr>
            <p:spPr>
              <a:xfrm rot="794880">
                <a:off x="0" y="112098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0346B208-65B7-BA3B-858B-CCAD82E4468A}"/>
                  </a:ext>
                </a:extLst>
              </p:cNvPr>
              <p:cNvSpPr/>
              <p:nvPr userDrawn="1"/>
            </p:nvSpPr>
            <p:spPr>
              <a:xfrm rot="1131280">
                <a:off x="634266" y="180810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C4A28C6E-2025-F7E3-0D79-0EC5C93666C6}"/>
                </a:ext>
              </a:extLst>
            </p:cNvPr>
            <p:cNvSpPr/>
            <p:nvPr userDrawn="1"/>
          </p:nvSpPr>
          <p:spPr>
            <a:xfrm rot="20432602">
              <a:off x="115181" y="0"/>
              <a:ext cx="457200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33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10;p14">
            <a:extLst>
              <a:ext uri="{FF2B5EF4-FFF2-40B4-BE49-F238E27FC236}">
                <a16:creationId xmlns:a16="http://schemas.microsoft.com/office/drawing/2014/main" id="{70A05654-1E75-9C9D-C1BF-5C25ABDF396B}"/>
              </a:ext>
            </a:extLst>
          </p:cNvPr>
          <p:cNvGrpSpPr/>
          <p:nvPr userDrawn="1"/>
        </p:nvGrpSpPr>
        <p:grpSpPr>
          <a:xfrm flipH="1">
            <a:off x="10813185" y="1686134"/>
            <a:ext cx="2521567" cy="1693317"/>
            <a:chOff x="-792175" y="1876250"/>
            <a:chExt cx="1891175" cy="1269988"/>
          </a:xfrm>
        </p:grpSpPr>
        <p:sp>
          <p:nvSpPr>
            <p:cNvPr id="9" name="Google Shape;211;p14">
              <a:extLst>
                <a:ext uri="{FF2B5EF4-FFF2-40B4-BE49-F238E27FC236}">
                  <a16:creationId xmlns:a16="http://schemas.microsoft.com/office/drawing/2014/main" id="{08AB66C7-A485-23F5-2A49-EE53DC90FC62}"/>
                </a:ext>
              </a:extLst>
            </p:cNvPr>
            <p:cNvSpPr/>
            <p:nvPr/>
          </p:nvSpPr>
          <p:spPr>
            <a:xfrm>
              <a:off x="-406400" y="23207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0" name="Google Shape;212;p14">
              <a:extLst>
                <a:ext uri="{FF2B5EF4-FFF2-40B4-BE49-F238E27FC236}">
                  <a16:creationId xmlns:a16="http://schemas.microsoft.com/office/drawing/2014/main" id="{C92A0CE5-7FD8-5DBA-E3A9-5D0AB03F0228}"/>
                </a:ext>
              </a:extLst>
            </p:cNvPr>
            <p:cNvSpPr/>
            <p:nvPr/>
          </p:nvSpPr>
          <p:spPr>
            <a:xfrm>
              <a:off x="-792175" y="1876250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11" name="Google Shape;213;p14">
              <a:extLst>
                <a:ext uri="{FF2B5EF4-FFF2-40B4-BE49-F238E27FC236}">
                  <a16:creationId xmlns:a16="http://schemas.microsoft.com/office/drawing/2014/main" id="{DD8CD680-C619-689F-E1B0-A593F1B3B87C}"/>
                </a:ext>
              </a:extLst>
            </p:cNvPr>
            <p:cNvSpPr/>
            <p:nvPr/>
          </p:nvSpPr>
          <p:spPr>
            <a:xfrm>
              <a:off x="-792175" y="2765238"/>
              <a:ext cx="1505400" cy="38100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</p:grpSp>
      <p:grpSp>
        <p:nvGrpSpPr>
          <p:cNvPr id="12" name="Google Shape;124;p8">
            <a:extLst>
              <a:ext uri="{FF2B5EF4-FFF2-40B4-BE49-F238E27FC236}">
                <a16:creationId xmlns:a16="http://schemas.microsoft.com/office/drawing/2014/main" id="{B1602D14-AB97-8EB0-8862-A719784062A4}"/>
              </a:ext>
            </a:extLst>
          </p:cNvPr>
          <p:cNvGrpSpPr/>
          <p:nvPr userDrawn="1"/>
        </p:nvGrpSpPr>
        <p:grpSpPr>
          <a:xfrm flipH="1">
            <a:off x="693751" y="5890767"/>
            <a:ext cx="514400" cy="508000"/>
            <a:chOff x="6069775" y="4352925"/>
            <a:chExt cx="385800" cy="381000"/>
          </a:xfrm>
          <a:solidFill>
            <a:srgbClr val="FFC000"/>
          </a:solidFill>
        </p:grpSpPr>
        <p:sp>
          <p:nvSpPr>
            <p:cNvPr id="13" name="Google Shape;125;p8">
              <a:extLst>
                <a:ext uri="{FF2B5EF4-FFF2-40B4-BE49-F238E27FC236}">
                  <a16:creationId xmlns:a16="http://schemas.microsoft.com/office/drawing/2014/main" id="{28002189-EAA6-2008-B6AE-6299105CC757}"/>
                </a:ext>
              </a:extLst>
            </p:cNvPr>
            <p:cNvSpPr/>
            <p:nvPr/>
          </p:nvSpPr>
          <p:spPr>
            <a:xfrm>
              <a:off x="6182425" y="4452875"/>
              <a:ext cx="160500" cy="16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14" name="Google Shape;126;p8">
              <a:extLst>
                <a:ext uri="{FF2B5EF4-FFF2-40B4-BE49-F238E27FC236}">
                  <a16:creationId xmlns:a16="http://schemas.microsoft.com/office/drawing/2014/main" id="{41A930D7-D93E-6DB3-95D7-C381C64E2DA4}"/>
                </a:ext>
              </a:extLst>
            </p:cNvPr>
            <p:cNvCxnSpPr/>
            <p:nvPr/>
          </p:nvCxnSpPr>
          <p:spPr>
            <a:xfrm>
              <a:off x="6262675" y="4352925"/>
              <a:ext cx="0" cy="38100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27;p8">
              <a:extLst>
                <a:ext uri="{FF2B5EF4-FFF2-40B4-BE49-F238E27FC236}">
                  <a16:creationId xmlns:a16="http://schemas.microsoft.com/office/drawing/2014/main" id="{A6E260C6-1836-BE6F-788A-A62A136D3D81}"/>
                </a:ext>
              </a:extLst>
            </p:cNvPr>
            <p:cNvCxnSpPr/>
            <p:nvPr/>
          </p:nvCxnSpPr>
          <p:spPr>
            <a:xfrm rot="10800000">
              <a:off x="6069775" y="4535225"/>
              <a:ext cx="385800" cy="0"/>
            </a:xfrm>
            <a:prstGeom prst="straightConnector1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25CCE7-6800-9F00-631E-0AFDC38FFF6D}"/>
              </a:ext>
            </a:extLst>
          </p:cNvPr>
          <p:cNvGrpSpPr/>
          <p:nvPr userDrawn="1"/>
        </p:nvGrpSpPr>
        <p:grpSpPr>
          <a:xfrm rot="1560025">
            <a:off x="11345765" y="5864800"/>
            <a:ext cx="983567" cy="854643"/>
            <a:chOff x="-119918" y="-381895"/>
            <a:chExt cx="1325300" cy="1063260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15D19DED-75B1-053E-2B59-95705BF9261B}"/>
                </a:ext>
              </a:extLst>
            </p:cNvPr>
            <p:cNvGrpSpPr/>
            <p:nvPr userDrawn="1"/>
          </p:nvGrpSpPr>
          <p:grpSpPr>
            <a:xfrm>
              <a:off x="166609" y="-381895"/>
              <a:ext cx="1038773" cy="1063260"/>
              <a:chOff x="166609" y="-495975"/>
              <a:chExt cx="1038773" cy="1063260"/>
            </a:xfrm>
          </p:grpSpPr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45582B83-1990-777E-9388-87879C17FFD0}"/>
                  </a:ext>
                </a:extLst>
              </p:cNvPr>
              <p:cNvSpPr/>
              <p:nvPr userDrawn="1"/>
            </p:nvSpPr>
            <p:spPr>
              <a:xfrm>
                <a:off x="559877" y="-223750"/>
                <a:ext cx="457200" cy="457201"/>
              </a:xfrm>
              <a:prstGeom prst="cube">
                <a:avLst>
                  <a:gd name="adj" fmla="val 31936"/>
                </a:avLst>
              </a:prstGeom>
              <a:solidFill>
                <a:srgbClr val="92D05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10838B35-BE96-717D-2B2E-8E70C20C2B14}"/>
                  </a:ext>
                </a:extLst>
              </p:cNvPr>
              <p:cNvSpPr/>
              <p:nvPr userDrawn="1"/>
            </p:nvSpPr>
            <p:spPr>
              <a:xfrm rot="794880">
                <a:off x="166609" y="-495975"/>
                <a:ext cx="457200" cy="457199"/>
              </a:xfrm>
              <a:prstGeom prst="cube">
                <a:avLst>
                  <a:gd name="adj" fmla="val 3193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6E42286D-E757-D52E-264C-97E86531092C}"/>
                  </a:ext>
                </a:extLst>
              </p:cNvPr>
              <p:cNvSpPr/>
              <p:nvPr userDrawn="1"/>
            </p:nvSpPr>
            <p:spPr>
              <a:xfrm rot="1131280">
                <a:off x="748182" y="110085"/>
                <a:ext cx="457200" cy="457200"/>
              </a:xfrm>
              <a:prstGeom prst="cube">
                <a:avLst>
                  <a:gd name="adj" fmla="val 3193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067"/>
                  </a:spcAft>
                </a:pPr>
                <a:r>
                  <a:rPr lang="fr-FR" sz="1467" kern="100" dirty="0">
                    <a:effectLst/>
                    <a:latin typeface="Mulish" pitchFamily="2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45BEEDE9-6479-5052-11F2-B29EECA1D1E1}"/>
                </a:ext>
              </a:extLst>
            </p:cNvPr>
            <p:cNvSpPr/>
            <p:nvPr userDrawn="1"/>
          </p:nvSpPr>
          <p:spPr>
            <a:xfrm rot="20039975">
              <a:off x="-119918" y="70898"/>
              <a:ext cx="457202" cy="457200"/>
            </a:xfrm>
            <a:prstGeom prst="cube">
              <a:avLst>
                <a:gd name="adj" fmla="val 319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fr-FR" sz="1467" kern="100" dirty="0">
                  <a:effectLst/>
                  <a:latin typeface="Mulish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95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9DD570-FC25-150A-F814-3B55BDF3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A74C82-DB71-C17B-4DB3-562C6065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2A3C4-9FDE-3D93-91C9-5FB629FFF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A0DAD-E906-2B63-3F9A-04077A1A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E48770-69EA-3CE4-A97D-85A7A6FB0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1" r:id="rId2"/>
    <p:sldLayoutId id="2147483748" r:id="rId3"/>
    <p:sldLayoutId id="2147483743" r:id="rId4"/>
    <p:sldLayoutId id="214748374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q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>
            <a:spLocks noGrp="1"/>
          </p:cNvSpPr>
          <p:nvPr>
            <p:ph type="title"/>
          </p:nvPr>
        </p:nvSpPr>
        <p:spPr>
          <a:xfrm>
            <a:off x="2466466" y="3071000"/>
            <a:ext cx="772133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Les Marquages sur  un emballage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6" name="Google Shape;446;p30"/>
          <p:cNvSpPr txBox="1">
            <a:spLocks noGrp="1"/>
          </p:cNvSpPr>
          <p:nvPr>
            <p:ph type="subTitle" idx="4294967295"/>
          </p:nvPr>
        </p:nvSpPr>
        <p:spPr>
          <a:xfrm>
            <a:off x="2466466" y="4631233"/>
            <a:ext cx="7049493" cy="6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dirty="0"/>
              <a:t>D’expédition, de manutention, </a:t>
            </a:r>
          </a:p>
        </p:txBody>
      </p:sp>
      <p:sp>
        <p:nvSpPr>
          <p:cNvPr id="447" name="Google Shape;447;p30"/>
          <p:cNvSpPr txBox="1">
            <a:spLocks noGrp="1"/>
          </p:cNvSpPr>
          <p:nvPr>
            <p:ph type="title"/>
          </p:nvPr>
        </p:nvSpPr>
        <p:spPr>
          <a:xfrm>
            <a:off x="2466467" y="460103"/>
            <a:ext cx="2270000" cy="1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04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48" name="Google Shape;448;p30"/>
          <p:cNvGrpSpPr/>
          <p:nvPr/>
        </p:nvGrpSpPr>
        <p:grpSpPr>
          <a:xfrm>
            <a:off x="1185144" y="5596196"/>
            <a:ext cx="945420" cy="802193"/>
            <a:chOff x="8076238" y="467775"/>
            <a:chExt cx="709065" cy="601645"/>
          </a:xfrm>
        </p:grpSpPr>
        <p:sp>
          <p:nvSpPr>
            <p:cNvPr id="449" name="Google Shape;449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1" name="Google Shape;451;p30"/>
            <p:cNvCxnSpPr>
              <a:stCxn id="449" idx="2"/>
              <a:endCxn id="450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52" name="Google Shape;452;p30"/>
          <p:cNvCxnSpPr/>
          <p:nvPr/>
        </p:nvCxnSpPr>
        <p:spPr>
          <a:xfrm>
            <a:off x="2350353" y="4326355"/>
            <a:ext cx="975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3" name="Google Shape;453;p30"/>
          <p:cNvGrpSpPr/>
          <p:nvPr/>
        </p:nvGrpSpPr>
        <p:grpSpPr>
          <a:xfrm rot="10800000">
            <a:off x="9515959" y="539928"/>
            <a:ext cx="945420" cy="802193"/>
            <a:chOff x="8076238" y="467775"/>
            <a:chExt cx="709065" cy="601645"/>
          </a:xfrm>
        </p:grpSpPr>
        <p:sp>
          <p:nvSpPr>
            <p:cNvPr id="454" name="Google Shape;454;p30"/>
            <p:cNvSpPr/>
            <p:nvPr/>
          </p:nvSpPr>
          <p:spPr>
            <a:xfrm>
              <a:off x="8076238" y="467775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727403" y="1016920"/>
              <a:ext cx="57900" cy="52500"/>
            </a:xfrm>
            <a:prstGeom prst="rect">
              <a:avLst/>
            </a:prstGeom>
            <a:noFill/>
            <a:ln w="9525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solidFill>
                  <a:schemeClr val="accent1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endParaRPr>
            </a:p>
          </p:txBody>
        </p:sp>
        <p:cxnSp>
          <p:nvCxnSpPr>
            <p:cNvPr id="456" name="Google Shape;456;p30"/>
            <p:cNvCxnSpPr>
              <a:stCxn id="454" idx="2"/>
              <a:endCxn id="455" idx="1"/>
            </p:cNvCxnSpPr>
            <p:nvPr/>
          </p:nvCxnSpPr>
          <p:spPr>
            <a:xfrm rot="-5400000" flipH="1">
              <a:off x="8154838" y="470625"/>
              <a:ext cx="522900" cy="622200"/>
            </a:xfrm>
            <a:prstGeom prst="curvedConnector2">
              <a:avLst/>
            </a:prstGeom>
            <a:noFill/>
            <a:ln w="190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B9307C-6963-1BB1-7496-0FDB340C3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88861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3406">
        <p15:prstTrans prst="fallOver"/>
      </p:transition>
    </mc:Choice>
    <mc:Fallback>
      <p:transition spd="slow" advTm="134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038339F1-F821-59E3-2100-FB473BF11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DC5743D-FE68-91C8-1DBB-15F2D96F6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7410043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Marquages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NF EN ISO 780</a:t>
            </a:r>
            <a:endParaRPr lang="fr-FR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B62E8EE-CA2A-6224-F8DC-F09FFB9C8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13426"/>
              </p:ext>
            </p:extLst>
          </p:nvPr>
        </p:nvGraphicFramePr>
        <p:xfrm>
          <a:off x="1752868" y="1258680"/>
          <a:ext cx="9951453" cy="237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246">
                  <a:extLst>
                    <a:ext uri="{9D8B030D-6E8A-4147-A177-3AD203B41FA5}">
                      <a16:colId xmlns:a16="http://schemas.microsoft.com/office/drawing/2014/main" val="314054295"/>
                    </a:ext>
                  </a:extLst>
                </a:gridCol>
                <a:gridCol w="2974206">
                  <a:extLst>
                    <a:ext uri="{9D8B030D-6E8A-4147-A177-3AD203B41FA5}">
                      <a16:colId xmlns:a16="http://schemas.microsoft.com/office/drawing/2014/main" val="72496333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1128859783"/>
                    </a:ext>
                  </a:extLst>
                </a:gridCol>
              </a:tblGrid>
              <a:tr h="727822">
                <a:tc>
                  <a:txBody>
                    <a:bodyPr/>
                    <a:lstStyle/>
                    <a:p>
                      <a:r>
                        <a:rPr lang="fr-FR" dirty="0"/>
                        <a:t>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N° DE 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28554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ISO 7000/2404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qu’il est interdit de manutentionner les colis avec des pinces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563699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7000/2405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que le colis ne doit pas être roulé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05647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DF7F0F27-6650-6983-9E7C-8E2A405DF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51152" y="2158947"/>
            <a:ext cx="598553" cy="50105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0C48E27-9272-50B8-C7B2-BD356F761D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443501" y="2865848"/>
            <a:ext cx="519332" cy="598553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5C5024A-7E66-B598-3280-1875159CE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7363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300">
        <p15:prstTrans prst="fallOver"/>
      </p:transition>
    </mc:Choice>
    <mc:Fallback>
      <p:transition spd="slow" advTm="8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C0078F00-2254-BEA6-7A67-714AA71D2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570F257-53A1-C8E3-9BB2-481A3D7F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7410043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Marquage D’une caisse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306E1B-EA18-D298-1D6A-D3B6379E7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542" y="2653364"/>
            <a:ext cx="9785684" cy="287401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064468B-3F77-D570-841B-171274151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53647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323">
        <p15:prstTrans prst="fallOver"/>
      </p:transition>
    </mc:Choice>
    <mc:Fallback>
      <p:transition spd="slow" advTm="103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B75F87D2-AA79-1051-E7BA-7D52A78F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F0228D1-9FB5-37C8-6FA8-AC8F4692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9335096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Marquage D’une caisse réalisée sous couvert de la marque SEI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271D80-77F7-1EB8-CB47-7C310E6C9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542" y="2653364"/>
            <a:ext cx="9785684" cy="287401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7C99AAF-20D9-9CA5-721B-4A8D6320E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085" y="4756203"/>
            <a:ext cx="229056" cy="3384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324E46-D728-473E-B6FF-2ED3190DF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2648" y="4867275"/>
            <a:ext cx="173224" cy="25595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FC035E0-524C-33D0-7479-8EC48A773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57763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768">
        <p15:prstTrans prst="fallOver"/>
      </p:transition>
    </mc:Choice>
    <mc:Fallback>
      <p:transition spd="slow" advTm="10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4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4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E675DF-C654-0BC6-4446-FDA00F1D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1915921"/>
            <a:ext cx="10905066" cy="3026156"/>
          </a:xfrm>
          <a:prstGeom prst="rect">
            <a:avLst/>
          </a:prstGeom>
          <a:ln>
            <a:noFill/>
          </a:ln>
        </p:spPr>
      </p:pic>
      <p:sp>
        <p:nvSpPr>
          <p:cNvPr id="65" name="Isosceles Triangle 5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E61C656-4AA0-AA02-6B10-BA57DCAE2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4402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4"/>
    </mc:Choice>
    <mc:Fallback>
      <p:transition spd="slow" advTm="6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2;p33">
            <a:extLst>
              <a:ext uri="{FF2B5EF4-FFF2-40B4-BE49-F238E27FC236}">
                <a16:creationId xmlns:a16="http://schemas.microsoft.com/office/drawing/2014/main" id="{EEE090C8-911E-C9F8-42E3-294089A6FC27}"/>
              </a:ext>
            </a:extLst>
          </p:cNvPr>
          <p:cNvSpPr txBox="1">
            <a:spLocks/>
          </p:cNvSpPr>
          <p:nvPr/>
        </p:nvSpPr>
        <p:spPr>
          <a:xfrm>
            <a:off x="960003" y="1058037"/>
            <a:ext cx="465403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endParaRPr lang="fr-FR" sz="3200" b="0" dirty="0">
              <a:solidFill>
                <a:schemeClr val="accent1">
                  <a:lumMod val="75000"/>
                </a:schemeClr>
              </a:solidFill>
              <a:latin typeface="Mulish Medium" panose="020B0604020202020204" charset="0"/>
            </a:endParaRPr>
          </a:p>
        </p:txBody>
      </p:sp>
      <p:sp>
        <p:nvSpPr>
          <p:cNvPr id="6" name="Google Shape;489;p33">
            <a:extLst>
              <a:ext uri="{FF2B5EF4-FFF2-40B4-BE49-F238E27FC236}">
                <a16:creationId xmlns:a16="http://schemas.microsoft.com/office/drawing/2014/main" id="{0012C55F-7CDE-9A81-86B1-0F2C400A3BC1}"/>
              </a:ext>
            </a:extLst>
          </p:cNvPr>
          <p:cNvSpPr txBox="1">
            <a:spLocks/>
          </p:cNvSpPr>
          <p:nvPr/>
        </p:nvSpPr>
        <p:spPr>
          <a:xfrm>
            <a:off x="960003" y="997968"/>
            <a:ext cx="10936821" cy="537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Mulish Medium" panose="020B0604020202020204" charset="0"/>
              </a:rPr>
              <a:t>Etab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lit les règles de marquage des emballages d'expédition à l'exportation, en précisant les critères pour l'identification et l'acheminement des colis. </a:t>
            </a: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Elle vise à standardiser les informations essentielles pour le transport international de marchandises. </a:t>
            </a: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Cette norme ne couvre pas les marques spécifiques requises par les réglementations nationales et internationales, notamment pour les matières dangereuses, pour lesquelles il faut consulter les réglementations applicables.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B6F943B-6704-62BB-6803-D4596AB1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5006935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La Norme NF H00-001</a:t>
            </a:r>
            <a:endParaRPr lang="fr-FR" dirty="0"/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615B6559-5E84-558E-B3EF-B91768CE2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3227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799">
        <p15:prstTrans prst="fallOver"/>
      </p:transition>
    </mc:Choice>
    <mc:Fallback>
      <p:transition spd="slow" advTm="77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7F010FED-63CC-2A4C-993E-49A10ED1C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92;p33">
            <a:extLst>
              <a:ext uri="{FF2B5EF4-FFF2-40B4-BE49-F238E27FC236}">
                <a16:creationId xmlns:a16="http://schemas.microsoft.com/office/drawing/2014/main" id="{2CC93E18-F868-8CC5-D3F1-740D96DE6DF8}"/>
              </a:ext>
            </a:extLst>
          </p:cNvPr>
          <p:cNvSpPr txBox="1">
            <a:spLocks/>
          </p:cNvSpPr>
          <p:nvPr/>
        </p:nvSpPr>
        <p:spPr>
          <a:xfrm>
            <a:off x="960003" y="1058037"/>
            <a:ext cx="465403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1" i="0" u="none" strike="noStrike" cap="none">
                <a:solidFill>
                  <a:schemeClr val="tx2">
                    <a:lumMod val="75000"/>
                  </a:schemeClr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endParaRPr lang="fr-FR" sz="3200" b="0" dirty="0">
              <a:solidFill>
                <a:schemeClr val="accent1">
                  <a:lumMod val="75000"/>
                </a:schemeClr>
              </a:solidFill>
              <a:latin typeface="Mulish Medium" panose="020B0604020202020204" charset="0"/>
            </a:endParaRPr>
          </a:p>
        </p:txBody>
      </p:sp>
      <p:sp>
        <p:nvSpPr>
          <p:cNvPr id="6" name="Google Shape;489;p33">
            <a:extLst>
              <a:ext uri="{FF2B5EF4-FFF2-40B4-BE49-F238E27FC236}">
                <a16:creationId xmlns:a16="http://schemas.microsoft.com/office/drawing/2014/main" id="{C93316AB-D753-571B-0F4C-78BD4BB19681}"/>
              </a:ext>
            </a:extLst>
          </p:cNvPr>
          <p:cNvSpPr txBox="1">
            <a:spLocks/>
          </p:cNvSpPr>
          <p:nvPr/>
        </p:nvSpPr>
        <p:spPr>
          <a:xfrm>
            <a:off x="960003" y="997968"/>
            <a:ext cx="10936821" cy="537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Mulish Medium" panose="020B0604020202020204" charset="0"/>
              </a:rPr>
              <a:t>Expéditeur         (Résumé, ce n'est pas une carte de visite)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Destinataire </a:t>
            </a: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Cde et/ou Contrat N°</a:t>
            </a: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Numéro de Lot  (s’il en existe)</a:t>
            </a: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Numéro de colis (1 ou 1/X ou XXX001 ou tout autre format)</a:t>
            </a: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Dimensions Extérieures   </a:t>
            </a:r>
          </a:p>
          <a:p>
            <a:pPr marL="0" indent="0">
              <a:buClr>
                <a:schemeClr val="accent1">
                  <a:lumMod val="75000"/>
                </a:schemeClr>
              </a:buClr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                  Longueur x largeur  x Hauteur  (</a:t>
            </a:r>
            <a:r>
              <a:rPr lang="fr-FR" sz="3200" dirty="0">
                <a:solidFill>
                  <a:srgbClr val="FF0000"/>
                </a:solidFill>
              </a:rPr>
              <a:t>m, cm ou mm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Poids Net …… (</a:t>
            </a:r>
            <a:r>
              <a:rPr lang="fr-FR" sz="3200" dirty="0">
                <a:solidFill>
                  <a:srgbClr val="FF0000"/>
                </a:solidFill>
              </a:rPr>
              <a:t>Kg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)     Poids Brut …… (</a:t>
            </a:r>
            <a:r>
              <a:rPr lang="fr-FR" sz="3200" dirty="0">
                <a:solidFill>
                  <a:srgbClr val="FF0000"/>
                </a:solidFill>
              </a:rPr>
              <a:t>Kg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1A826D0-EA18-AB86-2BBB-F333B652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7410043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Les marquages d’identification</a:t>
            </a:r>
            <a:endParaRPr lang="fr-FR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B9BADB-2A7E-8553-1EB2-D6D9A353B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77069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179">
        <p15:prstTrans prst="fallOver"/>
      </p:transition>
    </mc:Choice>
    <mc:Fallback>
      <p:transition spd="slow" advTm="10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B65E6401-7333-EB02-277C-6C247F9A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DF1C0ECF-5FC3-0D86-84EF-416794DDE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7410043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Marquages Traitement NIMP15</a:t>
            </a:r>
            <a:endParaRPr lang="fr-FR" dirty="0"/>
          </a:p>
        </p:txBody>
      </p:sp>
      <p:sp>
        <p:nvSpPr>
          <p:cNvPr id="8" name="Google Shape;489;p33">
            <a:extLst>
              <a:ext uri="{FF2B5EF4-FFF2-40B4-BE49-F238E27FC236}">
                <a16:creationId xmlns:a16="http://schemas.microsoft.com/office/drawing/2014/main" id="{13A42BB2-0D60-CA11-72EC-8AC71FBA097A}"/>
              </a:ext>
            </a:extLst>
          </p:cNvPr>
          <p:cNvSpPr txBox="1">
            <a:spLocks/>
          </p:cNvSpPr>
          <p:nvPr/>
        </p:nvSpPr>
        <p:spPr>
          <a:xfrm>
            <a:off x="960003" y="3580598"/>
            <a:ext cx="10936821" cy="27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tx2">
                    <a:lumMod val="75000"/>
                  </a:schemeClr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400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Mulish Medium" panose="020B0604020202020204" charset="0"/>
              </a:rPr>
              <a:t>Code pays                 : FR pour France</a:t>
            </a: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Mulish Medium" panose="020B0604020202020204" charset="0"/>
              </a:rPr>
              <a:t>Code région              : ZZ par exemple IF pour ile de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Mulish Medium" panose="020B0604020202020204" charset="0"/>
              </a:rPr>
              <a:t>france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N° immatriculation  :  producteur</a:t>
            </a:r>
          </a:p>
          <a:p>
            <a:pPr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Code de Traitement : HT pour haute température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2AFEDD-4A2A-F52B-5DCA-F90A29D63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850" y="1309036"/>
            <a:ext cx="7559361" cy="2324381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4913B5EE-52D9-DD0E-9B45-7D9DF14CB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4339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495">
        <p15:prstTrans prst="fallOver"/>
      </p:transition>
    </mc:Choice>
    <mc:Fallback>
      <p:transition spd="slow" advTm="104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25CC0B5D-04AC-F7A3-2594-3EF818097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8A89A35-7D58-5C08-6E3D-EA02E82E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7410043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Marquages Traitement NIMP15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7BF38D-A5F7-DEDB-B9D1-5755BF6C1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712" y="1312446"/>
            <a:ext cx="3952620" cy="12153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32C47C1-458A-9D0F-B45C-B2AFAE615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746" y="1293208"/>
            <a:ext cx="4077748" cy="125384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F39A7A-386C-3A9B-8FD1-D5F3EE0FE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325" y="3074148"/>
            <a:ext cx="6501350" cy="11385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164379-1450-4D34-DC30-FF8935285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075" y="4849967"/>
            <a:ext cx="3171010" cy="11385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6476289-65F7-2D65-8F39-1A7D77BA4C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4174" y="4739750"/>
            <a:ext cx="2110891" cy="1321375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E9C0556F-110D-F9BC-0A52-E5A313434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51063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995">
        <p15:prstTrans prst="fallOver"/>
      </p:transition>
    </mc:Choice>
    <mc:Fallback>
      <p:transition spd="slow" advTm="8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FD2B9D50-D5E2-6AFB-62A4-52A442365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933199C-8ED1-C6D6-42BF-7CC180CD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7410043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Marquages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NF EN ISO 780</a:t>
            </a:r>
            <a:endParaRPr lang="fr-FR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7D00809-E7B5-FB06-C812-BA41C9961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08303"/>
              </p:ext>
            </p:extLst>
          </p:nvPr>
        </p:nvGraphicFramePr>
        <p:xfrm>
          <a:off x="1752868" y="1258680"/>
          <a:ext cx="9951453" cy="436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246">
                  <a:extLst>
                    <a:ext uri="{9D8B030D-6E8A-4147-A177-3AD203B41FA5}">
                      <a16:colId xmlns:a16="http://schemas.microsoft.com/office/drawing/2014/main" val="314054295"/>
                    </a:ext>
                  </a:extLst>
                </a:gridCol>
                <a:gridCol w="2974206">
                  <a:extLst>
                    <a:ext uri="{9D8B030D-6E8A-4147-A177-3AD203B41FA5}">
                      <a16:colId xmlns:a16="http://schemas.microsoft.com/office/drawing/2014/main" val="72496333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1128859783"/>
                    </a:ext>
                  </a:extLst>
                </a:gridCol>
              </a:tblGrid>
              <a:tr h="727822">
                <a:tc>
                  <a:txBody>
                    <a:bodyPr/>
                    <a:lstStyle/>
                    <a:p>
                      <a:r>
                        <a:rPr lang="fr-FR" dirty="0"/>
                        <a:t>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N° DE 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28554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ISO 7000/0621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Ne doit être utilisé que pour un emballage contenant des matériels fragiles.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563699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7000/0622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colis ne doit pas être déplacé avec un crochet.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05647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7000/0623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Position du colis durant la manutention, le transport et le stockage.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90539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7000/0624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que l’emballage de transport ne doit pas être exposé au rayonnement solaire.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337868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7000/0625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le positionnement des élingues pour les opérations de manutention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00466"/>
                  </a:ext>
                </a:extLst>
              </a:tr>
            </a:tbl>
          </a:graphicData>
        </a:graphic>
      </p:graphicFrame>
      <p:pic>
        <p:nvPicPr>
          <p:cNvPr id="22" name="Image 21" descr="Une image contenant noir, silhouette&#10;&#10;Le contenu généré par l’IA peut être incorrect.">
            <a:extLst>
              <a:ext uri="{FF2B5EF4-FFF2-40B4-BE49-F238E27FC236}">
                <a16:creationId xmlns:a16="http://schemas.microsoft.com/office/drawing/2014/main" id="{FC8E55CB-1527-48EB-F352-2CE0E32F5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9" y="2069943"/>
            <a:ext cx="552527" cy="562053"/>
          </a:xfrm>
          <a:prstGeom prst="rect">
            <a:avLst/>
          </a:prstGeom>
        </p:spPr>
      </p:pic>
      <p:pic>
        <p:nvPicPr>
          <p:cNvPr id="24" name="Image 23" descr="Une image contenant noir, silhouette&#10;&#10;Le contenu généré par l’IA peut être incorrect.">
            <a:extLst>
              <a:ext uri="{FF2B5EF4-FFF2-40B4-BE49-F238E27FC236}">
                <a16:creationId xmlns:a16="http://schemas.microsoft.com/office/drawing/2014/main" id="{6BA39A6F-15E8-EC07-86CE-68E128588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9769" y="2809222"/>
            <a:ext cx="562052" cy="562052"/>
          </a:xfrm>
          <a:prstGeom prst="rect">
            <a:avLst/>
          </a:prstGeom>
        </p:spPr>
      </p:pic>
      <p:pic>
        <p:nvPicPr>
          <p:cNvPr id="26" name="Image 25" descr="Une image contenant noir, silhouette&#10;&#10;Le contenu généré par l’IA peut être incorrect.">
            <a:extLst>
              <a:ext uri="{FF2B5EF4-FFF2-40B4-BE49-F238E27FC236}">
                <a16:creationId xmlns:a16="http://schemas.microsoft.com/office/drawing/2014/main" id="{9C388AF5-5312-3FC0-8C72-E890843F6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769" y="3548500"/>
            <a:ext cx="562053" cy="562053"/>
          </a:xfrm>
          <a:prstGeom prst="rect">
            <a:avLst/>
          </a:prstGeom>
        </p:spPr>
      </p:pic>
      <p:pic>
        <p:nvPicPr>
          <p:cNvPr id="28" name="Image 27" descr="Une image contenant noir, capture d’écran, silhouette&#10;&#10;Le contenu généré par l’IA peut être incorrect.">
            <a:extLst>
              <a:ext uri="{FF2B5EF4-FFF2-40B4-BE49-F238E27FC236}">
                <a16:creationId xmlns:a16="http://schemas.microsoft.com/office/drawing/2014/main" id="{3C9668D9-E9DC-9F18-CE3A-32FD13208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242" y="4287779"/>
            <a:ext cx="562054" cy="562054"/>
          </a:xfrm>
          <a:prstGeom prst="rect">
            <a:avLst/>
          </a:prstGeom>
        </p:spPr>
      </p:pic>
      <p:pic>
        <p:nvPicPr>
          <p:cNvPr id="30" name="Image 29" descr="Une image contenant noir, capture d’écran, silhouette&#10;&#10;Le contenu généré par l’IA peut être incorrect.">
            <a:extLst>
              <a:ext uri="{FF2B5EF4-FFF2-40B4-BE49-F238E27FC236}">
                <a16:creationId xmlns:a16="http://schemas.microsoft.com/office/drawing/2014/main" id="{9352E4D1-E37E-22B8-4A40-DAD93741F2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9769" y="5019174"/>
            <a:ext cx="569937" cy="569937"/>
          </a:xfrm>
          <a:prstGeom prst="rect">
            <a:avLst/>
          </a:prstGeom>
        </p:spPr>
      </p:pic>
      <p:pic>
        <p:nvPicPr>
          <p:cNvPr id="32" name="Audio 31">
            <a:hlinkClick r:id="" action="ppaction://media"/>
            <a:extLst>
              <a:ext uri="{FF2B5EF4-FFF2-40B4-BE49-F238E27FC236}">
                <a16:creationId xmlns:a16="http://schemas.microsoft.com/office/drawing/2014/main" id="{81C3B704-7A37-0F25-22B3-2D273ADD6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5711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293">
        <p15:prstTrans prst="fallOver"/>
      </p:transition>
    </mc:Choice>
    <mc:Fallback>
      <p:transition spd="slow" advTm="112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CC21AF52-1422-C259-DBF0-9D583491B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CFD679D-7653-755C-7840-8C878E52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7410043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Marquages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NF EN ISO 780</a:t>
            </a:r>
            <a:endParaRPr lang="fr-FR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D5FC8480-4D75-0EFD-3364-8527B4223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72544"/>
              </p:ext>
            </p:extLst>
          </p:nvPr>
        </p:nvGraphicFramePr>
        <p:xfrm>
          <a:off x="1752868" y="1258680"/>
          <a:ext cx="9951453" cy="474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246">
                  <a:extLst>
                    <a:ext uri="{9D8B030D-6E8A-4147-A177-3AD203B41FA5}">
                      <a16:colId xmlns:a16="http://schemas.microsoft.com/office/drawing/2014/main" val="314054295"/>
                    </a:ext>
                  </a:extLst>
                </a:gridCol>
                <a:gridCol w="2974206">
                  <a:extLst>
                    <a:ext uri="{9D8B030D-6E8A-4147-A177-3AD203B41FA5}">
                      <a16:colId xmlns:a16="http://schemas.microsoft.com/office/drawing/2014/main" val="72496333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1128859783"/>
                    </a:ext>
                  </a:extLst>
                </a:gridCol>
              </a:tblGrid>
              <a:tr h="727822">
                <a:tc>
                  <a:txBody>
                    <a:bodyPr/>
                    <a:lstStyle/>
                    <a:p>
                      <a:r>
                        <a:rPr lang="fr-FR" dirty="0"/>
                        <a:t>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N° DE 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28554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ISO 7000/0626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que l’emballage de transport ne doit pas être exposé à la pluie et doit être maintenu dans un endroit sec.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563699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7000/0627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le centre de gravité, ne doit être utilisé que pour un déport  &gt; à 20% des axes géométriques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05647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7000/0628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que le colis ne doit pas être roulé.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90539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7000/0629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que l’emballage de transport ne doit pas être manutentionné avec un diable.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337868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7000/0630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les limites de gerbage sur le colis en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00466"/>
                  </a:ext>
                </a:extLst>
              </a:tr>
            </a:tbl>
          </a:graphicData>
        </a:graphic>
      </p:graphicFrame>
      <p:pic>
        <p:nvPicPr>
          <p:cNvPr id="3" name="Image 2" descr="Une image contenant noir, capture d’écran, silhouette&#10;&#10;Le contenu généré par l’IA peut être incorrect.">
            <a:extLst>
              <a:ext uri="{FF2B5EF4-FFF2-40B4-BE49-F238E27FC236}">
                <a16:creationId xmlns:a16="http://schemas.microsoft.com/office/drawing/2014/main" id="{C2C69B47-1381-E554-BB1D-0E49C5331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152" y="2110196"/>
            <a:ext cx="598553" cy="598553"/>
          </a:xfrm>
          <a:prstGeom prst="rect">
            <a:avLst/>
          </a:prstGeom>
        </p:spPr>
      </p:pic>
      <p:pic>
        <p:nvPicPr>
          <p:cNvPr id="5" name="Image 4" descr="Une image contenant noir, silhouette&#10;&#10;Le contenu généré par l’IA peut être incorrect.">
            <a:extLst>
              <a:ext uri="{FF2B5EF4-FFF2-40B4-BE49-F238E27FC236}">
                <a16:creationId xmlns:a16="http://schemas.microsoft.com/office/drawing/2014/main" id="{AD7416FC-017A-5B4C-9318-11DA4E876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152" y="3107480"/>
            <a:ext cx="598553" cy="598553"/>
          </a:xfrm>
          <a:prstGeom prst="rect">
            <a:avLst/>
          </a:prstGeom>
        </p:spPr>
      </p:pic>
      <p:pic>
        <p:nvPicPr>
          <p:cNvPr id="8" name="Image 7" descr="Une image contenant noir, silhouette&#10;&#10;Le contenu généré par l’IA peut être incorrect.">
            <a:extLst>
              <a:ext uri="{FF2B5EF4-FFF2-40B4-BE49-F238E27FC236}">
                <a16:creationId xmlns:a16="http://schemas.microsoft.com/office/drawing/2014/main" id="{B470B77F-9E2C-2535-37EA-93C5898949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107" y="3850525"/>
            <a:ext cx="608598" cy="608598"/>
          </a:xfrm>
          <a:prstGeom prst="rect">
            <a:avLst/>
          </a:prstGeom>
        </p:spPr>
      </p:pic>
      <p:pic>
        <p:nvPicPr>
          <p:cNvPr id="10" name="Image 9" descr="Une image contenant noir, silhouette&#10;&#10;Le contenu généré par l’IA peut être incorrect.">
            <a:extLst>
              <a:ext uri="{FF2B5EF4-FFF2-40B4-BE49-F238E27FC236}">
                <a16:creationId xmlns:a16="http://schemas.microsoft.com/office/drawing/2014/main" id="{3F196C71-A926-6088-8DFA-E8608EEE8F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1107" y="4603615"/>
            <a:ext cx="608598" cy="608598"/>
          </a:xfrm>
          <a:prstGeom prst="rect">
            <a:avLst/>
          </a:prstGeom>
        </p:spPr>
      </p:pic>
      <p:pic>
        <p:nvPicPr>
          <p:cNvPr id="12" name="Image 11" descr="Une image contenant noir, silhouette&#10;&#10;Le contenu généré par l’IA peut être incorrect.">
            <a:extLst>
              <a:ext uri="{FF2B5EF4-FFF2-40B4-BE49-F238E27FC236}">
                <a16:creationId xmlns:a16="http://schemas.microsoft.com/office/drawing/2014/main" id="{E1CB9541-D005-CF37-B27F-599D3C210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1107" y="5345778"/>
            <a:ext cx="652990" cy="65299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D010219F-1569-5A6F-4EDC-92BECA566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365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2458">
        <p15:prstTrans prst="fallOver"/>
      </p:transition>
    </mc:Choice>
    <mc:Fallback>
      <p:transition spd="slow" advTm="124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>
          <a:extLst>
            <a:ext uri="{FF2B5EF4-FFF2-40B4-BE49-F238E27FC236}">
              <a16:creationId xmlns:a16="http://schemas.microsoft.com/office/drawing/2014/main" id="{1522EF48-492E-7CD8-5275-955CEEA4D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EC5EB2A7-E48A-2D5F-47AA-ED403951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4" y="234368"/>
            <a:ext cx="7410043" cy="763600"/>
          </a:xfrm>
        </p:spPr>
        <p:txBody>
          <a:bodyPr/>
          <a:lstStyle/>
          <a:p>
            <a:r>
              <a:rPr lang="fr-FR" sz="4400" dirty="0">
                <a:solidFill>
                  <a:schemeClr val="accent1">
                    <a:lumMod val="75000"/>
                  </a:schemeClr>
                </a:solidFill>
              </a:rPr>
              <a:t>Marquages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NF EN ISO 780</a:t>
            </a:r>
            <a:endParaRPr lang="fr-FR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87F6C37-7ED9-3441-EA10-CE9E8113A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4210"/>
              </p:ext>
            </p:extLst>
          </p:nvPr>
        </p:nvGraphicFramePr>
        <p:xfrm>
          <a:off x="1752868" y="1258680"/>
          <a:ext cx="9951453" cy="492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246">
                  <a:extLst>
                    <a:ext uri="{9D8B030D-6E8A-4147-A177-3AD203B41FA5}">
                      <a16:colId xmlns:a16="http://schemas.microsoft.com/office/drawing/2014/main" val="314054295"/>
                    </a:ext>
                  </a:extLst>
                </a:gridCol>
                <a:gridCol w="2974206">
                  <a:extLst>
                    <a:ext uri="{9D8B030D-6E8A-4147-A177-3AD203B41FA5}">
                      <a16:colId xmlns:a16="http://schemas.microsoft.com/office/drawing/2014/main" val="724963338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1128859783"/>
                    </a:ext>
                  </a:extLst>
                </a:gridCol>
              </a:tblGrid>
              <a:tr h="727822">
                <a:tc>
                  <a:txBody>
                    <a:bodyPr/>
                    <a:lstStyle/>
                    <a:p>
                      <a:r>
                        <a:rPr lang="fr-FR" dirty="0"/>
                        <a:t>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N° DE SYMBOLE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28554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ISO 7000/0631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le positionnement des pinces pour une manutention avec des pinces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563699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7000/0632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Limite de température que peut supporter le colis, limite haute et basse, limite haute, limite basse.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05647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7000/2401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pour indiquer que le contenu du colis de transport peut se détériorer ou être rendu inutilisable par les rayonnements ionisants.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90539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7000/2402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que le gerbage est interdit sur le colis.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337868"/>
                  </a:ext>
                </a:extLst>
              </a:tr>
              <a:tr h="727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ISO 7000/2403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Indique les limites de gerbage en nombre de colis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00466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2EA4C263-CC96-489B-AF93-3B9D04AA8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152" y="2110196"/>
            <a:ext cx="598553" cy="5985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9F1535-548A-0729-9A1B-3504C5193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750" y="2880450"/>
            <a:ext cx="598553" cy="5985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D4925C0-08F3-7F0C-FA6A-7A8F8EAB0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152" y="3770023"/>
            <a:ext cx="608598" cy="608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F66E6A-8422-C28D-5917-EF829E6D1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808" y="4603615"/>
            <a:ext cx="363195" cy="60859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7B7575-68DD-208C-19B8-23CEC348F0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3891" y="2865848"/>
            <a:ext cx="598553" cy="5985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9AFE08-3595-0BC8-E7F1-BC17EE2A3F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0319" y="2864528"/>
            <a:ext cx="598553" cy="5985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3B4B807-888E-7760-B039-7051BB85EB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625285" y="5349193"/>
            <a:ext cx="240239" cy="726624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174D88E-E5F3-FC33-8AB4-088C9152E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9660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146">
        <p15:prstTrans prst="fallOver"/>
      </p:transition>
    </mc:Choice>
    <mc:Fallback>
      <p:transition spd="slow" advTm="11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nalisé 1">
      <a:majorFont>
        <a:latin typeface="Fjalla One"/>
        <a:ea typeface=""/>
        <a:cs typeface=""/>
      </a:majorFont>
      <a:minorFont>
        <a:latin typeface="Mulis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512</Words>
  <Application>Microsoft Office PowerPoint</Application>
  <PresentationFormat>Grand écran</PresentationFormat>
  <Paragraphs>81</Paragraphs>
  <Slides>12</Slides>
  <Notes>11</Notes>
  <HiddenSlides>0</HiddenSlides>
  <MMClips>12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Aptos</vt:lpstr>
      <vt:lpstr>Arial</vt:lpstr>
      <vt:lpstr>DM Sans</vt:lpstr>
      <vt:lpstr>Fjalla One</vt:lpstr>
      <vt:lpstr>Mulish</vt:lpstr>
      <vt:lpstr>Mulish Medium</vt:lpstr>
      <vt:lpstr>Wingdings</vt:lpstr>
      <vt:lpstr>Thème Office</vt:lpstr>
      <vt:lpstr>Les Marquages sur  un emballage</vt:lpstr>
      <vt:lpstr>Présentation PowerPoint</vt:lpstr>
      <vt:lpstr>La Norme NF H00-001</vt:lpstr>
      <vt:lpstr>Les marquages d’identification</vt:lpstr>
      <vt:lpstr>Marquages Traitement NIMP15</vt:lpstr>
      <vt:lpstr>Marquages Traitement NIMP15</vt:lpstr>
      <vt:lpstr>Marquages NF EN ISO 780</vt:lpstr>
      <vt:lpstr>Marquages NF EN ISO 780</vt:lpstr>
      <vt:lpstr>Marquages NF EN ISO 780</vt:lpstr>
      <vt:lpstr>Marquages NF EN ISO 780</vt:lpstr>
      <vt:lpstr>Marquage D’une caisse</vt:lpstr>
      <vt:lpstr>Marquage D’une caisse réalisée sous couvert de la marque SEI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 Dans l’emballage</dc:title>
  <dc:creator>Pascal RAFIN</dc:creator>
  <cp:lastModifiedBy>Pascal RAFIN</cp:lastModifiedBy>
  <cp:revision>2</cp:revision>
  <dcterms:created xsi:type="dcterms:W3CDTF">2024-05-08T09:59:55Z</dcterms:created>
  <dcterms:modified xsi:type="dcterms:W3CDTF">2025-02-06T19:34:37Z</dcterms:modified>
</cp:coreProperties>
</file>